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4" r:id="rId17"/>
    <p:sldId id="26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6"/>
    <p:restoredTop sz="94641"/>
  </p:normalViewPr>
  <p:slideViewPr>
    <p:cSldViewPr snapToGrid="0">
      <p:cViewPr varScale="1">
        <p:scale>
          <a:sx n="215" d="100"/>
          <a:sy n="215" d="100"/>
        </p:scale>
        <p:origin x="10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92C716-3D66-45C8-98FC-528FC622E42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DA128B8-C2CB-4730-A8D8-F2288B9FE9C0}">
      <dgm:prSet/>
      <dgm:spPr/>
      <dgm:t>
        <a:bodyPr/>
        <a:lstStyle/>
        <a:p>
          <a:r>
            <a:rPr lang="ru-RU"/>
            <a:t>- Иерархическая модель с резервированием</a:t>
          </a:r>
          <a:endParaRPr lang="en-US"/>
        </a:p>
      </dgm:t>
    </dgm:pt>
    <dgm:pt modelId="{982043C9-A798-4EED-A4DF-60DDC99306EA}" type="parTrans" cxnId="{4B9A84D7-5312-4754-AF0B-7A2E051A835D}">
      <dgm:prSet/>
      <dgm:spPr/>
      <dgm:t>
        <a:bodyPr/>
        <a:lstStyle/>
        <a:p>
          <a:endParaRPr lang="en-US"/>
        </a:p>
      </dgm:t>
    </dgm:pt>
    <dgm:pt modelId="{0549E773-6DC7-4F1B-BBF0-8A0D41F0E683}" type="sibTrans" cxnId="{4B9A84D7-5312-4754-AF0B-7A2E051A835D}">
      <dgm:prSet/>
      <dgm:spPr/>
      <dgm:t>
        <a:bodyPr/>
        <a:lstStyle/>
        <a:p>
          <a:endParaRPr lang="en-US"/>
        </a:p>
      </dgm:t>
    </dgm:pt>
    <dgm:pt modelId="{746AB141-2A94-4A37-93E9-B5B184DD5E87}">
      <dgm:prSet/>
      <dgm:spPr/>
      <dgm:t>
        <a:bodyPr/>
        <a:lstStyle/>
        <a:p>
          <a:r>
            <a:rPr lang="ru-RU"/>
            <a:t>- Два провайдера</a:t>
          </a:r>
          <a:endParaRPr lang="en-US"/>
        </a:p>
      </dgm:t>
    </dgm:pt>
    <dgm:pt modelId="{0CBBCA2E-AAA9-451E-B051-7754970A334B}" type="parTrans" cxnId="{75FF282B-2FE7-45F5-8BBE-951046CFA2B7}">
      <dgm:prSet/>
      <dgm:spPr/>
      <dgm:t>
        <a:bodyPr/>
        <a:lstStyle/>
        <a:p>
          <a:endParaRPr lang="en-US"/>
        </a:p>
      </dgm:t>
    </dgm:pt>
    <dgm:pt modelId="{767C3997-6F9B-431D-912B-158AEAA44EED}" type="sibTrans" cxnId="{75FF282B-2FE7-45F5-8BBE-951046CFA2B7}">
      <dgm:prSet/>
      <dgm:spPr/>
      <dgm:t>
        <a:bodyPr/>
        <a:lstStyle/>
        <a:p>
          <a:endParaRPr lang="en-US"/>
        </a:p>
      </dgm:t>
    </dgm:pt>
    <dgm:pt modelId="{38B6A4F3-26A8-4201-8117-D2B91724E745}">
      <dgm:prSet/>
      <dgm:spPr/>
      <dgm:t>
        <a:bodyPr/>
        <a:lstStyle/>
        <a:p>
          <a:r>
            <a:rPr lang="ru-RU"/>
            <a:t>- Беспроводные сети</a:t>
          </a:r>
          <a:endParaRPr lang="en-US"/>
        </a:p>
      </dgm:t>
    </dgm:pt>
    <dgm:pt modelId="{B10C6E6D-3C50-4DF8-AB72-9CDC07331756}" type="parTrans" cxnId="{F05C1E56-B5D8-4D31-AA80-61D50B2910EB}">
      <dgm:prSet/>
      <dgm:spPr/>
      <dgm:t>
        <a:bodyPr/>
        <a:lstStyle/>
        <a:p>
          <a:endParaRPr lang="en-US"/>
        </a:p>
      </dgm:t>
    </dgm:pt>
    <dgm:pt modelId="{8ABBBDB2-15B7-4EF9-BA60-39C800B045D4}" type="sibTrans" cxnId="{F05C1E56-B5D8-4D31-AA80-61D50B2910EB}">
      <dgm:prSet/>
      <dgm:spPr/>
      <dgm:t>
        <a:bodyPr/>
        <a:lstStyle/>
        <a:p>
          <a:endParaRPr lang="en-US"/>
        </a:p>
      </dgm:t>
    </dgm:pt>
    <dgm:pt modelId="{6828E4DF-D494-42C3-A7F9-17D9BA0F4CE5}">
      <dgm:prSet/>
      <dgm:spPr/>
      <dgm:t>
        <a:bodyPr/>
        <a:lstStyle/>
        <a:p>
          <a:r>
            <a:rPr lang="ru-RU"/>
            <a:t>- </a:t>
          </a:r>
          <a:r>
            <a:rPr lang="en-US"/>
            <a:t>VLAN </a:t>
          </a:r>
          <a:r>
            <a:rPr lang="ru-RU"/>
            <a:t>и подсети</a:t>
          </a:r>
          <a:endParaRPr lang="en-US"/>
        </a:p>
      </dgm:t>
    </dgm:pt>
    <dgm:pt modelId="{28B5D9C4-0007-4268-A8B3-72E4FBAE02A9}" type="parTrans" cxnId="{E5D8DF56-E756-41F2-8A58-4BA7B2867D65}">
      <dgm:prSet/>
      <dgm:spPr/>
      <dgm:t>
        <a:bodyPr/>
        <a:lstStyle/>
        <a:p>
          <a:endParaRPr lang="en-US"/>
        </a:p>
      </dgm:t>
    </dgm:pt>
    <dgm:pt modelId="{31AB51ED-508E-4449-91DF-12E03E447F0C}" type="sibTrans" cxnId="{E5D8DF56-E756-41F2-8A58-4BA7B2867D65}">
      <dgm:prSet/>
      <dgm:spPr/>
      <dgm:t>
        <a:bodyPr/>
        <a:lstStyle/>
        <a:p>
          <a:endParaRPr lang="en-US"/>
        </a:p>
      </dgm:t>
    </dgm:pt>
    <dgm:pt modelId="{F8D8A850-2624-41F7-B1DA-4CDD9A289BBA}">
      <dgm:prSet/>
      <dgm:spPr/>
      <dgm:t>
        <a:bodyPr/>
        <a:lstStyle/>
        <a:p>
          <a:r>
            <a:rPr lang="ru-RU"/>
            <a:t>- Маршрутизация </a:t>
          </a:r>
          <a:r>
            <a:rPr lang="en-US"/>
            <a:t>OSPF</a:t>
          </a:r>
        </a:p>
      </dgm:t>
    </dgm:pt>
    <dgm:pt modelId="{91F4D0F6-A13A-4550-B865-5D3DD1F0B8CE}" type="parTrans" cxnId="{D9F05897-7F02-42F2-ACFF-D71925644E7B}">
      <dgm:prSet/>
      <dgm:spPr/>
      <dgm:t>
        <a:bodyPr/>
        <a:lstStyle/>
        <a:p>
          <a:endParaRPr lang="en-US"/>
        </a:p>
      </dgm:t>
    </dgm:pt>
    <dgm:pt modelId="{AF26E82E-E030-4013-A5F7-60C06BCB3C7C}" type="sibTrans" cxnId="{D9F05897-7F02-42F2-ACFF-D71925644E7B}">
      <dgm:prSet/>
      <dgm:spPr/>
      <dgm:t>
        <a:bodyPr/>
        <a:lstStyle/>
        <a:p>
          <a:endParaRPr lang="en-US"/>
        </a:p>
      </dgm:t>
    </dgm:pt>
    <dgm:pt modelId="{67511B9D-5530-4CC2-9178-6AF507302C12}">
      <dgm:prSet/>
      <dgm:spPr/>
      <dgm:t>
        <a:bodyPr/>
        <a:lstStyle/>
        <a:p>
          <a:r>
            <a:rPr lang="en-US"/>
            <a:t>- DHCP </a:t>
          </a:r>
          <a:r>
            <a:rPr lang="ru-RU"/>
            <a:t>и статические </a:t>
          </a:r>
          <a:r>
            <a:rPr lang="en-US"/>
            <a:t>IP</a:t>
          </a:r>
        </a:p>
      </dgm:t>
    </dgm:pt>
    <dgm:pt modelId="{A4216C5D-3A22-444B-BBEC-59734839B8F1}" type="parTrans" cxnId="{B79B0597-7126-4BCD-ACCA-3F4EB96EDBC5}">
      <dgm:prSet/>
      <dgm:spPr/>
      <dgm:t>
        <a:bodyPr/>
        <a:lstStyle/>
        <a:p>
          <a:endParaRPr lang="en-US"/>
        </a:p>
      </dgm:t>
    </dgm:pt>
    <dgm:pt modelId="{C187088C-AA7D-416F-8CBE-696CEBC7E393}" type="sibTrans" cxnId="{B79B0597-7126-4BCD-ACCA-3F4EB96EDBC5}">
      <dgm:prSet/>
      <dgm:spPr/>
      <dgm:t>
        <a:bodyPr/>
        <a:lstStyle/>
        <a:p>
          <a:endParaRPr lang="en-US"/>
        </a:p>
      </dgm:t>
    </dgm:pt>
    <dgm:pt modelId="{ECA7E764-1D10-44EF-BF22-4186CC729947}">
      <dgm:prSet/>
      <dgm:spPr/>
      <dgm:t>
        <a:bodyPr/>
        <a:lstStyle/>
        <a:p>
          <a:r>
            <a:rPr lang="en-US"/>
            <a:t>- SSH-</a:t>
          </a:r>
          <a:r>
            <a:rPr lang="ru-RU"/>
            <a:t>доступ и </a:t>
          </a:r>
          <a:r>
            <a:rPr lang="en-US"/>
            <a:t>PAT</a:t>
          </a:r>
        </a:p>
      </dgm:t>
    </dgm:pt>
    <dgm:pt modelId="{63C36680-1441-4722-A967-7F4CC37B1C58}" type="parTrans" cxnId="{93063362-2D10-491D-916D-EDDC621F32DF}">
      <dgm:prSet/>
      <dgm:spPr/>
      <dgm:t>
        <a:bodyPr/>
        <a:lstStyle/>
        <a:p>
          <a:endParaRPr lang="en-US"/>
        </a:p>
      </dgm:t>
    </dgm:pt>
    <dgm:pt modelId="{4BAA7B14-810E-46A9-B9A6-9B3F48F6F132}" type="sibTrans" cxnId="{93063362-2D10-491D-916D-EDDC621F32DF}">
      <dgm:prSet/>
      <dgm:spPr/>
      <dgm:t>
        <a:bodyPr/>
        <a:lstStyle/>
        <a:p>
          <a:endParaRPr lang="en-US"/>
        </a:p>
      </dgm:t>
    </dgm:pt>
    <dgm:pt modelId="{3355F9B4-1DD6-D444-A628-61C5B4185D54}" type="pres">
      <dgm:prSet presAssocID="{C592C716-3D66-45C8-98FC-528FC622E42E}" presName="linear" presStyleCnt="0">
        <dgm:presLayoutVars>
          <dgm:animLvl val="lvl"/>
          <dgm:resizeHandles val="exact"/>
        </dgm:presLayoutVars>
      </dgm:prSet>
      <dgm:spPr/>
    </dgm:pt>
    <dgm:pt modelId="{F94A7268-CC5E-3B44-AC21-8755B006468A}" type="pres">
      <dgm:prSet presAssocID="{6DA128B8-C2CB-4730-A8D8-F2288B9FE9C0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1C4C15A0-5974-5344-A996-164A8F0F2587}" type="pres">
      <dgm:prSet presAssocID="{0549E773-6DC7-4F1B-BBF0-8A0D41F0E683}" presName="spacer" presStyleCnt="0"/>
      <dgm:spPr/>
    </dgm:pt>
    <dgm:pt modelId="{D68015FD-7557-9D4A-B922-E45A81C42DA0}" type="pres">
      <dgm:prSet presAssocID="{746AB141-2A94-4A37-93E9-B5B184DD5E87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C1E7DD31-3B64-D64D-8E86-865CD1DEE168}" type="pres">
      <dgm:prSet presAssocID="{767C3997-6F9B-431D-912B-158AEAA44EED}" presName="spacer" presStyleCnt="0"/>
      <dgm:spPr/>
    </dgm:pt>
    <dgm:pt modelId="{AE2DD34D-E4A1-2442-8E30-131D85C49546}" type="pres">
      <dgm:prSet presAssocID="{38B6A4F3-26A8-4201-8117-D2B91724E745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EB0A6AEE-F416-5B46-B515-68C1C5688973}" type="pres">
      <dgm:prSet presAssocID="{8ABBBDB2-15B7-4EF9-BA60-39C800B045D4}" presName="spacer" presStyleCnt="0"/>
      <dgm:spPr/>
    </dgm:pt>
    <dgm:pt modelId="{9138680E-EB9E-C449-8B62-3513A00E6AA4}" type="pres">
      <dgm:prSet presAssocID="{6828E4DF-D494-42C3-A7F9-17D9BA0F4CE5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E41D6D65-F9F7-484B-92E9-6412C05653D2}" type="pres">
      <dgm:prSet presAssocID="{31AB51ED-508E-4449-91DF-12E03E447F0C}" presName="spacer" presStyleCnt="0"/>
      <dgm:spPr/>
    </dgm:pt>
    <dgm:pt modelId="{E432A2D8-DF6A-AD49-B18E-38CC9AC3A6B4}" type="pres">
      <dgm:prSet presAssocID="{F8D8A850-2624-41F7-B1DA-4CDD9A289BBA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41B6BBFC-0859-9E4D-A4D3-7E93C8E1C7C4}" type="pres">
      <dgm:prSet presAssocID="{AF26E82E-E030-4013-A5F7-60C06BCB3C7C}" presName="spacer" presStyleCnt="0"/>
      <dgm:spPr/>
    </dgm:pt>
    <dgm:pt modelId="{BE1858FB-114A-F64E-B4CF-62A60E7E90E2}" type="pres">
      <dgm:prSet presAssocID="{67511B9D-5530-4CC2-9178-6AF507302C12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CC5AA1A9-61DB-A942-925B-7BBD49509DE6}" type="pres">
      <dgm:prSet presAssocID="{C187088C-AA7D-416F-8CBE-696CEBC7E393}" presName="spacer" presStyleCnt="0"/>
      <dgm:spPr/>
    </dgm:pt>
    <dgm:pt modelId="{E833BE28-0176-DE40-ABAA-27B99D03CDD7}" type="pres">
      <dgm:prSet presAssocID="{ECA7E764-1D10-44EF-BF22-4186CC729947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AB0AE70D-3166-234F-8068-F53E21C59AF3}" type="presOf" srcId="{6DA128B8-C2CB-4730-A8D8-F2288B9FE9C0}" destId="{F94A7268-CC5E-3B44-AC21-8755B006468A}" srcOrd="0" destOrd="0" presId="urn:microsoft.com/office/officeart/2005/8/layout/vList2"/>
    <dgm:cxn modelId="{0EC25229-7D37-E449-B6FA-47683B47D50C}" type="presOf" srcId="{ECA7E764-1D10-44EF-BF22-4186CC729947}" destId="{E833BE28-0176-DE40-ABAA-27B99D03CDD7}" srcOrd="0" destOrd="0" presId="urn:microsoft.com/office/officeart/2005/8/layout/vList2"/>
    <dgm:cxn modelId="{75FF282B-2FE7-45F5-8BBE-951046CFA2B7}" srcId="{C592C716-3D66-45C8-98FC-528FC622E42E}" destId="{746AB141-2A94-4A37-93E9-B5B184DD5E87}" srcOrd="1" destOrd="0" parTransId="{0CBBCA2E-AAA9-451E-B051-7754970A334B}" sibTransId="{767C3997-6F9B-431D-912B-158AEAA44EED}"/>
    <dgm:cxn modelId="{915DE72D-70A3-554B-A571-C5752901831E}" type="presOf" srcId="{746AB141-2A94-4A37-93E9-B5B184DD5E87}" destId="{D68015FD-7557-9D4A-B922-E45A81C42DA0}" srcOrd="0" destOrd="0" presId="urn:microsoft.com/office/officeart/2005/8/layout/vList2"/>
    <dgm:cxn modelId="{AD4FEB2E-513C-EC47-BEB9-06AA30533F74}" type="presOf" srcId="{6828E4DF-D494-42C3-A7F9-17D9BA0F4CE5}" destId="{9138680E-EB9E-C449-8B62-3513A00E6AA4}" srcOrd="0" destOrd="0" presId="urn:microsoft.com/office/officeart/2005/8/layout/vList2"/>
    <dgm:cxn modelId="{F05C1E56-B5D8-4D31-AA80-61D50B2910EB}" srcId="{C592C716-3D66-45C8-98FC-528FC622E42E}" destId="{38B6A4F3-26A8-4201-8117-D2B91724E745}" srcOrd="2" destOrd="0" parTransId="{B10C6E6D-3C50-4DF8-AB72-9CDC07331756}" sibTransId="{8ABBBDB2-15B7-4EF9-BA60-39C800B045D4}"/>
    <dgm:cxn modelId="{E5D8DF56-E756-41F2-8A58-4BA7B2867D65}" srcId="{C592C716-3D66-45C8-98FC-528FC622E42E}" destId="{6828E4DF-D494-42C3-A7F9-17D9BA0F4CE5}" srcOrd="3" destOrd="0" parTransId="{28B5D9C4-0007-4268-A8B3-72E4FBAE02A9}" sibTransId="{31AB51ED-508E-4449-91DF-12E03E447F0C}"/>
    <dgm:cxn modelId="{93063362-2D10-491D-916D-EDDC621F32DF}" srcId="{C592C716-3D66-45C8-98FC-528FC622E42E}" destId="{ECA7E764-1D10-44EF-BF22-4186CC729947}" srcOrd="6" destOrd="0" parTransId="{63C36680-1441-4722-A967-7F4CC37B1C58}" sibTransId="{4BAA7B14-810E-46A9-B9A6-9B3F48F6F132}"/>
    <dgm:cxn modelId="{92495784-B578-4C44-B83A-916DABCFA960}" type="presOf" srcId="{F8D8A850-2624-41F7-B1DA-4CDD9A289BBA}" destId="{E432A2D8-DF6A-AD49-B18E-38CC9AC3A6B4}" srcOrd="0" destOrd="0" presId="urn:microsoft.com/office/officeart/2005/8/layout/vList2"/>
    <dgm:cxn modelId="{173B6F88-7EE6-514A-BE8C-ED53E9F9CAA9}" type="presOf" srcId="{67511B9D-5530-4CC2-9178-6AF507302C12}" destId="{BE1858FB-114A-F64E-B4CF-62A60E7E90E2}" srcOrd="0" destOrd="0" presId="urn:microsoft.com/office/officeart/2005/8/layout/vList2"/>
    <dgm:cxn modelId="{B79B0597-7126-4BCD-ACCA-3F4EB96EDBC5}" srcId="{C592C716-3D66-45C8-98FC-528FC622E42E}" destId="{67511B9D-5530-4CC2-9178-6AF507302C12}" srcOrd="5" destOrd="0" parTransId="{A4216C5D-3A22-444B-BBEC-59734839B8F1}" sibTransId="{C187088C-AA7D-416F-8CBE-696CEBC7E393}"/>
    <dgm:cxn modelId="{D9F05897-7F02-42F2-ACFF-D71925644E7B}" srcId="{C592C716-3D66-45C8-98FC-528FC622E42E}" destId="{F8D8A850-2624-41F7-B1DA-4CDD9A289BBA}" srcOrd="4" destOrd="0" parTransId="{91F4D0F6-A13A-4550-B865-5D3DD1F0B8CE}" sibTransId="{AF26E82E-E030-4013-A5F7-60C06BCB3C7C}"/>
    <dgm:cxn modelId="{F7AD909F-8F3E-C444-8E1F-E7F70506D3DB}" type="presOf" srcId="{38B6A4F3-26A8-4201-8117-D2B91724E745}" destId="{AE2DD34D-E4A1-2442-8E30-131D85C49546}" srcOrd="0" destOrd="0" presId="urn:microsoft.com/office/officeart/2005/8/layout/vList2"/>
    <dgm:cxn modelId="{4B9A84D7-5312-4754-AF0B-7A2E051A835D}" srcId="{C592C716-3D66-45C8-98FC-528FC622E42E}" destId="{6DA128B8-C2CB-4730-A8D8-F2288B9FE9C0}" srcOrd="0" destOrd="0" parTransId="{982043C9-A798-4EED-A4DF-60DDC99306EA}" sibTransId="{0549E773-6DC7-4F1B-BBF0-8A0D41F0E683}"/>
    <dgm:cxn modelId="{0B2A4FE6-A77F-264A-88CA-4D303BB17D6A}" type="presOf" srcId="{C592C716-3D66-45C8-98FC-528FC622E42E}" destId="{3355F9B4-1DD6-D444-A628-61C5B4185D54}" srcOrd="0" destOrd="0" presId="urn:microsoft.com/office/officeart/2005/8/layout/vList2"/>
    <dgm:cxn modelId="{069A69B4-D92D-8242-9BB8-D9D0AE9C1C34}" type="presParOf" srcId="{3355F9B4-1DD6-D444-A628-61C5B4185D54}" destId="{F94A7268-CC5E-3B44-AC21-8755B006468A}" srcOrd="0" destOrd="0" presId="urn:microsoft.com/office/officeart/2005/8/layout/vList2"/>
    <dgm:cxn modelId="{5F52C945-E068-0B46-9A08-70034DFF3387}" type="presParOf" srcId="{3355F9B4-1DD6-D444-A628-61C5B4185D54}" destId="{1C4C15A0-5974-5344-A996-164A8F0F2587}" srcOrd="1" destOrd="0" presId="urn:microsoft.com/office/officeart/2005/8/layout/vList2"/>
    <dgm:cxn modelId="{0CC0563D-4E20-E244-BC89-35C66E82793D}" type="presParOf" srcId="{3355F9B4-1DD6-D444-A628-61C5B4185D54}" destId="{D68015FD-7557-9D4A-B922-E45A81C42DA0}" srcOrd="2" destOrd="0" presId="urn:microsoft.com/office/officeart/2005/8/layout/vList2"/>
    <dgm:cxn modelId="{2EA8DAAF-6D74-3842-A820-A8AB0D0CCA70}" type="presParOf" srcId="{3355F9B4-1DD6-D444-A628-61C5B4185D54}" destId="{C1E7DD31-3B64-D64D-8E86-865CD1DEE168}" srcOrd="3" destOrd="0" presId="urn:microsoft.com/office/officeart/2005/8/layout/vList2"/>
    <dgm:cxn modelId="{E4C210C9-8C93-9E47-8745-09DDA372B9FE}" type="presParOf" srcId="{3355F9B4-1DD6-D444-A628-61C5B4185D54}" destId="{AE2DD34D-E4A1-2442-8E30-131D85C49546}" srcOrd="4" destOrd="0" presId="urn:microsoft.com/office/officeart/2005/8/layout/vList2"/>
    <dgm:cxn modelId="{1DC4752A-02CF-1845-AA2A-008D803D5CA2}" type="presParOf" srcId="{3355F9B4-1DD6-D444-A628-61C5B4185D54}" destId="{EB0A6AEE-F416-5B46-B515-68C1C5688973}" srcOrd="5" destOrd="0" presId="urn:microsoft.com/office/officeart/2005/8/layout/vList2"/>
    <dgm:cxn modelId="{FC23D670-63C6-4741-8AD5-06511F9C0C98}" type="presParOf" srcId="{3355F9B4-1DD6-D444-A628-61C5B4185D54}" destId="{9138680E-EB9E-C449-8B62-3513A00E6AA4}" srcOrd="6" destOrd="0" presId="urn:microsoft.com/office/officeart/2005/8/layout/vList2"/>
    <dgm:cxn modelId="{354E0D48-C9BB-5C47-AC75-3062EC254D13}" type="presParOf" srcId="{3355F9B4-1DD6-D444-A628-61C5B4185D54}" destId="{E41D6D65-F9F7-484B-92E9-6412C05653D2}" srcOrd="7" destOrd="0" presId="urn:microsoft.com/office/officeart/2005/8/layout/vList2"/>
    <dgm:cxn modelId="{1A930325-7416-FA4A-8FA8-A01DCC581640}" type="presParOf" srcId="{3355F9B4-1DD6-D444-A628-61C5B4185D54}" destId="{E432A2D8-DF6A-AD49-B18E-38CC9AC3A6B4}" srcOrd="8" destOrd="0" presId="urn:microsoft.com/office/officeart/2005/8/layout/vList2"/>
    <dgm:cxn modelId="{2E787A93-E9A8-6248-82F7-AF409B1AE4B1}" type="presParOf" srcId="{3355F9B4-1DD6-D444-A628-61C5B4185D54}" destId="{41B6BBFC-0859-9E4D-A4D3-7E93C8E1C7C4}" srcOrd="9" destOrd="0" presId="urn:microsoft.com/office/officeart/2005/8/layout/vList2"/>
    <dgm:cxn modelId="{5A934E23-6DC7-B94E-B80B-578B94008495}" type="presParOf" srcId="{3355F9B4-1DD6-D444-A628-61C5B4185D54}" destId="{BE1858FB-114A-F64E-B4CF-62A60E7E90E2}" srcOrd="10" destOrd="0" presId="urn:microsoft.com/office/officeart/2005/8/layout/vList2"/>
    <dgm:cxn modelId="{B817A618-CE29-6B41-91D5-2B46260B7C54}" type="presParOf" srcId="{3355F9B4-1DD6-D444-A628-61C5B4185D54}" destId="{CC5AA1A9-61DB-A942-925B-7BBD49509DE6}" srcOrd="11" destOrd="0" presId="urn:microsoft.com/office/officeart/2005/8/layout/vList2"/>
    <dgm:cxn modelId="{6BF2DBAC-8A4B-1340-844B-0C0D09935DE4}" type="presParOf" srcId="{3355F9B4-1DD6-D444-A628-61C5B4185D54}" destId="{E833BE28-0176-DE40-ABAA-27B99D03CDD7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A6BE85-8BF7-4B5B-9525-16203FC2C332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1FB1276-DBA2-40A5-BFE0-37CDF12E9AC4}">
      <dgm:prSet/>
      <dgm:spPr/>
      <dgm:t>
        <a:bodyPr/>
        <a:lstStyle/>
        <a:p>
          <a:r>
            <a:rPr lang="en-US"/>
            <a:t>SSH</a:t>
          </a:r>
        </a:p>
      </dgm:t>
    </dgm:pt>
    <dgm:pt modelId="{1B02DC3B-18FB-4891-AED7-D016F2203D07}" type="parTrans" cxnId="{99A08092-6F6B-4E0C-A5FF-656B9ADA363F}">
      <dgm:prSet/>
      <dgm:spPr/>
      <dgm:t>
        <a:bodyPr/>
        <a:lstStyle/>
        <a:p>
          <a:endParaRPr lang="en-US"/>
        </a:p>
      </dgm:t>
    </dgm:pt>
    <dgm:pt modelId="{918C781F-4704-488C-89D7-B0AD4A0BC823}" type="sibTrans" cxnId="{99A08092-6F6B-4E0C-A5FF-656B9ADA363F}">
      <dgm:prSet/>
      <dgm:spPr/>
      <dgm:t>
        <a:bodyPr/>
        <a:lstStyle/>
        <a:p>
          <a:endParaRPr lang="en-US"/>
        </a:p>
      </dgm:t>
    </dgm:pt>
    <dgm:pt modelId="{9A897BC3-A302-4496-8267-E47FA9B668F5}">
      <dgm:prSet/>
      <dgm:spPr/>
      <dgm:t>
        <a:bodyPr/>
        <a:lstStyle/>
        <a:p>
          <a:r>
            <a:rPr lang="en-US"/>
            <a:t>NAT, PAT</a:t>
          </a:r>
        </a:p>
      </dgm:t>
    </dgm:pt>
    <dgm:pt modelId="{71558E95-0961-41C7-BCFE-39CB901567A1}" type="parTrans" cxnId="{6C1AAC21-2FF7-4283-B5B4-C6AF80480D5F}">
      <dgm:prSet/>
      <dgm:spPr/>
      <dgm:t>
        <a:bodyPr/>
        <a:lstStyle/>
        <a:p>
          <a:endParaRPr lang="en-US"/>
        </a:p>
      </dgm:t>
    </dgm:pt>
    <dgm:pt modelId="{11CBABE2-9D8F-4BBE-8FE7-2B9ACE64AB78}" type="sibTrans" cxnId="{6C1AAC21-2FF7-4283-B5B4-C6AF80480D5F}">
      <dgm:prSet/>
      <dgm:spPr/>
      <dgm:t>
        <a:bodyPr/>
        <a:lstStyle/>
        <a:p>
          <a:endParaRPr lang="en-US"/>
        </a:p>
      </dgm:t>
    </dgm:pt>
    <dgm:pt modelId="{A56C6434-E2ED-4DA1-BFDF-1DA2EA44B6D3}">
      <dgm:prSet/>
      <dgm:spPr/>
      <dgm:t>
        <a:bodyPr/>
        <a:lstStyle/>
        <a:p>
          <a:r>
            <a:rPr lang="en-US"/>
            <a:t>OSPF</a:t>
          </a:r>
        </a:p>
      </dgm:t>
    </dgm:pt>
    <dgm:pt modelId="{BE3B2BE8-353C-47CF-81C8-F2D14011A76E}" type="parTrans" cxnId="{AC4DC835-D8EE-4AD1-B4D3-D2BD20C59284}">
      <dgm:prSet/>
      <dgm:spPr/>
      <dgm:t>
        <a:bodyPr/>
        <a:lstStyle/>
        <a:p>
          <a:endParaRPr lang="en-US"/>
        </a:p>
      </dgm:t>
    </dgm:pt>
    <dgm:pt modelId="{28379937-7D6E-446D-B88F-B19CAF3BE851}" type="sibTrans" cxnId="{AC4DC835-D8EE-4AD1-B4D3-D2BD20C59284}">
      <dgm:prSet/>
      <dgm:spPr/>
      <dgm:t>
        <a:bodyPr/>
        <a:lstStyle/>
        <a:p>
          <a:endParaRPr lang="en-US"/>
        </a:p>
      </dgm:t>
    </dgm:pt>
    <dgm:pt modelId="{C7128618-E1A2-4133-8CA5-97518B4D6D53}">
      <dgm:prSet/>
      <dgm:spPr/>
      <dgm:t>
        <a:bodyPr/>
        <a:lstStyle/>
        <a:p>
          <a:r>
            <a:rPr lang="en-US"/>
            <a:t>WLAN</a:t>
          </a:r>
        </a:p>
      </dgm:t>
    </dgm:pt>
    <dgm:pt modelId="{8BFE5C9F-8F46-4104-A9B0-4626AC475AD7}" type="parTrans" cxnId="{DCBF1437-554D-42EF-8D6D-2FDC36451A69}">
      <dgm:prSet/>
      <dgm:spPr/>
      <dgm:t>
        <a:bodyPr/>
        <a:lstStyle/>
        <a:p>
          <a:endParaRPr lang="en-US"/>
        </a:p>
      </dgm:t>
    </dgm:pt>
    <dgm:pt modelId="{FACCA6E9-C6A3-4026-9444-E9D6E5A978EB}" type="sibTrans" cxnId="{DCBF1437-554D-42EF-8D6D-2FDC36451A69}">
      <dgm:prSet/>
      <dgm:spPr/>
      <dgm:t>
        <a:bodyPr/>
        <a:lstStyle/>
        <a:p>
          <a:endParaRPr lang="en-US"/>
        </a:p>
      </dgm:t>
    </dgm:pt>
    <dgm:pt modelId="{09C00A6B-E01C-4135-8830-F2B66E8F1318}">
      <dgm:prSet/>
      <dgm:spPr/>
      <dgm:t>
        <a:bodyPr/>
        <a:lstStyle/>
        <a:p>
          <a:r>
            <a:rPr lang="en-US"/>
            <a:t>VLAN</a:t>
          </a:r>
        </a:p>
      </dgm:t>
    </dgm:pt>
    <dgm:pt modelId="{25C53266-8D29-4E2E-8119-6F4AFBB43AE2}" type="parTrans" cxnId="{D0002AD7-81F7-4B8E-A783-30336D6E2259}">
      <dgm:prSet/>
      <dgm:spPr/>
      <dgm:t>
        <a:bodyPr/>
        <a:lstStyle/>
        <a:p>
          <a:endParaRPr lang="en-US"/>
        </a:p>
      </dgm:t>
    </dgm:pt>
    <dgm:pt modelId="{B2B68ACF-5D38-4FCC-87E3-04C45290BF5B}" type="sibTrans" cxnId="{D0002AD7-81F7-4B8E-A783-30336D6E2259}">
      <dgm:prSet/>
      <dgm:spPr/>
      <dgm:t>
        <a:bodyPr/>
        <a:lstStyle/>
        <a:p>
          <a:endParaRPr lang="en-US"/>
        </a:p>
      </dgm:t>
    </dgm:pt>
    <dgm:pt modelId="{C8187CC7-AE9E-4A29-A0B0-58A27E0D2DE9}">
      <dgm:prSet/>
      <dgm:spPr/>
      <dgm:t>
        <a:bodyPr/>
        <a:lstStyle/>
        <a:p>
          <a:r>
            <a:rPr lang="en-US"/>
            <a:t>DHCP</a:t>
          </a:r>
        </a:p>
      </dgm:t>
    </dgm:pt>
    <dgm:pt modelId="{C3653D1D-CEFE-48A1-B4DA-6581AD92C9FD}" type="parTrans" cxnId="{CF376E3F-3196-4C2B-B233-53A448032AE6}">
      <dgm:prSet/>
      <dgm:spPr/>
      <dgm:t>
        <a:bodyPr/>
        <a:lstStyle/>
        <a:p>
          <a:endParaRPr lang="en-US"/>
        </a:p>
      </dgm:t>
    </dgm:pt>
    <dgm:pt modelId="{007EBC11-D75D-45B0-90BB-AC92A74267AA}" type="sibTrans" cxnId="{CF376E3F-3196-4C2B-B233-53A448032AE6}">
      <dgm:prSet/>
      <dgm:spPr/>
      <dgm:t>
        <a:bodyPr/>
        <a:lstStyle/>
        <a:p>
          <a:endParaRPr lang="en-US"/>
        </a:p>
      </dgm:t>
    </dgm:pt>
    <dgm:pt modelId="{526A0926-E534-45AD-8049-6A828DC89E9F}">
      <dgm:prSet/>
      <dgm:spPr/>
      <dgm:t>
        <a:bodyPr/>
        <a:lstStyle/>
        <a:p>
          <a:r>
            <a:rPr lang="en-US"/>
            <a:t>ACL</a:t>
          </a:r>
        </a:p>
      </dgm:t>
    </dgm:pt>
    <dgm:pt modelId="{54FA2589-97EF-4F7C-9654-42E797E8D3E0}" type="parTrans" cxnId="{98CC70A7-8CDD-424B-B3E9-F4D24FD29382}">
      <dgm:prSet/>
      <dgm:spPr/>
      <dgm:t>
        <a:bodyPr/>
        <a:lstStyle/>
        <a:p>
          <a:endParaRPr lang="en-US"/>
        </a:p>
      </dgm:t>
    </dgm:pt>
    <dgm:pt modelId="{8B9E9EA2-BA39-48DF-A6C0-F21B5EC0A8A3}" type="sibTrans" cxnId="{98CC70A7-8CDD-424B-B3E9-F4D24FD29382}">
      <dgm:prSet/>
      <dgm:spPr/>
      <dgm:t>
        <a:bodyPr/>
        <a:lstStyle/>
        <a:p>
          <a:endParaRPr lang="en-US"/>
        </a:p>
      </dgm:t>
    </dgm:pt>
    <dgm:pt modelId="{FE7E7258-33D7-448A-BA60-02D65EE29714}">
      <dgm:prSet/>
      <dgm:spPr/>
      <dgm:t>
        <a:bodyPr/>
        <a:lstStyle/>
        <a:p>
          <a:r>
            <a:rPr lang="en-US"/>
            <a:t>DNS</a:t>
          </a:r>
        </a:p>
      </dgm:t>
    </dgm:pt>
    <dgm:pt modelId="{89E1F6A8-66D0-412B-94B8-9C3283224B6A}" type="parTrans" cxnId="{B5739B5E-E2E9-430F-9BFC-290928234652}">
      <dgm:prSet/>
      <dgm:spPr/>
      <dgm:t>
        <a:bodyPr/>
        <a:lstStyle/>
        <a:p>
          <a:endParaRPr lang="en-US"/>
        </a:p>
      </dgm:t>
    </dgm:pt>
    <dgm:pt modelId="{69518C90-9E60-43DD-AD06-AB9A48C9323D}" type="sibTrans" cxnId="{B5739B5E-E2E9-430F-9BFC-290928234652}">
      <dgm:prSet/>
      <dgm:spPr/>
      <dgm:t>
        <a:bodyPr/>
        <a:lstStyle/>
        <a:p>
          <a:endParaRPr lang="en-US"/>
        </a:p>
      </dgm:t>
    </dgm:pt>
    <dgm:pt modelId="{661E88FC-E1A6-7D48-AD53-288728BC38B9}" type="pres">
      <dgm:prSet presAssocID="{B0A6BE85-8BF7-4B5B-9525-16203FC2C332}" presName="diagram" presStyleCnt="0">
        <dgm:presLayoutVars>
          <dgm:dir/>
          <dgm:resizeHandles val="exact"/>
        </dgm:presLayoutVars>
      </dgm:prSet>
      <dgm:spPr/>
    </dgm:pt>
    <dgm:pt modelId="{1DF0C97F-8492-DF43-8D74-290DF538F204}" type="pres">
      <dgm:prSet presAssocID="{A1FB1276-DBA2-40A5-BFE0-37CDF12E9AC4}" presName="node" presStyleLbl="node1" presStyleIdx="0" presStyleCnt="8">
        <dgm:presLayoutVars>
          <dgm:bulletEnabled val="1"/>
        </dgm:presLayoutVars>
      </dgm:prSet>
      <dgm:spPr/>
    </dgm:pt>
    <dgm:pt modelId="{B7211B24-891D-DF4E-823A-0F0FF0F7BFCF}" type="pres">
      <dgm:prSet presAssocID="{918C781F-4704-488C-89D7-B0AD4A0BC823}" presName="sibTrans" presStyleCnt="0"/>
      <dgm:spPr/>
    </dgm:pt>
    <dgm:pt modelId="{6C884629-2A18-164E-AF6D-D7902C64B6E1}" type="pres">
      <dgm:prSet presAssocID="{9A897BC3-A302-4496-8267-E47FA9B668F5}" presName="node" presStyleLbl="node1" presStyleIdx="1" presStyleCnt="8">
        <dgm:presLayoutVars>
          <dgm:bulletEnabled val="1"/>
        </dgm:presLayoutVars>
      </dgm:prSet>
      <dgm:spPr/>
    </dgm:pt>
    <dgm:pt modelId="{EB353D81-973D-7E43-90AC-4CB870A406D3}" type="pres">
      <dgm:prSet presAssocID="{11CBABE2-9D8F-4BBE-8FE7-2B9ACE64AB78}" presName="sibTrans" presStyleCnt="0"/>
      <dgm:spPr/>
    </dgm:pt>
    <dgm:pt modelId="{4F6AD27A-7440-7440-837B-7B4CB3BD53FB}" type="pres">
      <dgm:prSet presAssocID="{A56C6434-E2ED-4DA1-BFDF-1DA2EA44B6D3}" presName="node" presStyleLbl="node1" presStyleIdx="2" presStyleCnt="8">
        <dgm:presLayoutVars>
          <dgm:bulletEnabled val="1"/>
        </dgm:presLayoutVars>
      </dgm:prSet>
      <dgm:spPr/>
    </dgm:pt>
    <dgm:pt modelId="{D93106C0-EA58-DF46-9E63-85C7566FDAD6}" type="pres">
      <dgm:prSet presAssocID="{28379937-7D6E-446D-B88F-B19CAF3BE851}" presName="sibTrans" presStyleCnt="0"/>
      <dgm:spPr/>
    </dgm:pt>
    <dgm:pt modelId="{4F7765D3-1A41-624F-9F7A-D22F9E37485D}" type="pres">
      <dgm:prSet presAssocID="{C7128618-E1A2-4133-8CA5-97518B4D6D53}" presName="node" presStyleLbl="node1" presStyleIdx="3" presStyleCnt="8">
        <dgm:presLayoutVars>
          <dgm:bulletEnabled val="1"/>
        </dgm:presLayoutVars>
      </dgm:prSet>
      <dgm:spPr/>
    </dgm:pt>
    <dgm:pt modelId="{EB4379B1-A9C4-4548-86E9-F2CC7E498619}" type="pres">
      <dgm:prSet presAssocID="{FACCA6E9-C6A3-4026-9444-E9D6E5A978EB}" presName="sibTrans" presStyleCnt="0"/>
      <dgm:spPr/>
    </dgm:pt>
    <dgm:pt modelId="{1754AA37-B170-8645-AF48-B481A07E4FD9}" type="pres">
      <dgm:prSet presAssocID="{09C00A6B-E01C-4135-8830-F2B66E8F1318}" presName="node" presStyleLbl="node1" presStyleIdx="4" presStyleCnt="8">
        <dgm:presLayoutVars>
          <dgm:bulletEnabled val="1"/>
        </dgm:presLayoutVars>
      </dgm:prSet>
      <dgm:spPr/>
    </dgm:pt>
    <dgm:pt modelId="{A4B30EB1-4F57-E34F-A03D-70D5E66845B2}" type="pres">
      <dgm:prSet presAssocID="{B2B68ACF-5D38-4FCC-87E3-04C45290BF5B}" presName="sibTrans" presStyleCnt="0"/>
      <dgm:spPr/>
    </dgm:pt>
    <dgm:pt modelId="{79BE764D-D884-7342-85A3-4C72877377EA}" type="pres">
      <dgm:prSet presAssocID="{C8187CC7-AE9E-4A29-A0B0-58A27E0D2DE9}" presName="node" presStyleLbl="node1" presStyleIdx="5" presStyleCnt="8">
        <dgm:presLayoutVars>
          <dgm:bulletEnabled val="1"/>
        </dgm:presLayoutVars>
      </dgm:prSet>
      <dgm:spPr/>
    </dgm:pt>
    <dgm:pt modelId="{C7CD861B-75D8-F542-B7C8-F011B306EFB1}" type="pres">
      <dgm:prSet presAssocID="{007EBC11-D75D-45B0-90BB-AC92A74267AA}" presName="sibTrans" presStyleCnt="0"/>
      <dgm:spPr/>
    </dgm:pt>
    <dgm:pt modelId="{A3E4483A-DDE1-B44F-B0E4-B94B38639610}" type="pres">
      <dgm:prSet presAssocID="{526A0926-E534-45AD-8049-6A828DC89E9F}" presName="node" presStyleLbl="node1" presStyleIdx="6" presStyleCnt="8">
        <dgm:presLayoutVars>
          <dgm:bulletEnabled val="1"/>
        </dgm:presLayoutVars>
      </dgm:prSet>
      <dgm:spPr/>
    </dgm:pt>
    <dgm:pt modelId="{1B3336BD-E32B-5C40-9275-B71872AAFDCB}" type="pres">
      <dgm:prSet presAssocID="{8B9E9EA2-BA39-48DF-A6C0-F21B5EC0A8A3}" presName="sibTrans" presStyleCnt="0"/>
      <dgm:spPr/>
    </dgm:pt>
    <dgm:pt modelId="{2A45A4F2-E399-454F-8499-F537EACF3867}" type="pres">
      <dgm:prSet presAssocID="{FE7E7258-33D7-448A-BA60-02D65EE29714}" presName="node" presStyleLbl="node1" presStyleIdx="7" presStyleCnt="8">
        <dgm:presLayoutVars>
          <dgm:bulletEnabled val="1"/>
        </dgm:presLayoutVars>
      </dgm:prSet>
      <dgm:spPr/>
    </dgm:pt>
  </dgm:ptLst>
  <dgm:cxnLst>
    <dgm:cxn modelId="{0FA77110-CC61-F448-8573-C93F06A9CA18}" type="presOf" srcId="{A56C6434-E2ED-4DA1-BFDF-1DA2EA44B6D3}" destId="{4F6AD27A-7440-7440-837B-7B4CB3BD53FB}" srcOrd="0" destOrd="0" presId="urn:microsoft.com/office/officeart/2005/8/layout/default"/>
    <dgm:cxn modelId="{6C1AAC21-2FF7-4283-B5B4-C6AF80480D5F}" srcId="{B0A6BE85-8BF7-4B5B-9525-16203FC2C332}" destId="{9A897BC3-A302-4496-8267-E47FA9B668F5}" srcOrd="1" destOrd="0" parTransId="{71558E95-0961-41C7-BCFE-39CB901567A1}" sibTransId="{11CBABE2-9D8F-4BBE-8FE7-2B9ACE64AB78}"/>
    <dgm:cxn modelId="{C6B4832A-326E-9748-92FD-AC8E1E1F526A}" type="presOf" srcId="{C8187CC7-AE9E-4A29-A0B0-58A27E0D2DE9}" destId="{79BE764D-D884-7342-85A3-4C72877377EA}" srcOrd="0" destOrd="0" presId="urn:microsoft.com/office/officeart/2005/8/layout/default"/>
    <dgm:cxn modelId="{AC4DC835-D8EE-4AD1-B4D3-D2BD20C59284}" srcId="{B0A6BE85-8BF7-4B5B-9525-16203FC2C332}" destId="{A56C6434-E2ED-4DA1-BFDF-1DA2EA44B6D3}" srcOrd="2" destOrd="0" parTransId="{BE3B2BE8-353C-47CF-81C8-F2D14011A76E}" sibTransId="{28379937-7D6E-446D-B88F-B19CAF3BE851}"/>
    <dgm:cxn modelId="{DCBF1437-554D-42EF-8D6D-2FDC36451A69}" srcId="{B0A6BE85-8BF7-4B5B-9525-16203FC2C332}" destId="{C7128618-E1A2-4133-8CA5-97518B4D6D53}" srcOrd="3" destOrd="0" parTransId="{8BFE5C9F-8F46-4104-A9B0-4626AC475AD7}" sibTransId="{FACCA6E9-C6A3-4026-9444-E9D6E5A978EB}"/>
    <dgm:cxn modelId="{CF376E3F-3196-4C2B-B233-53A448032AE6}" srcId="{B0A6BE85-8BF7-4B5B-9525-16203FC2C332}" destId="{C8187CC7-AE9E-4A29-A0B0-58A27E0D2DE9}" srcOrd="5" destOrd="0" parTransId="{C3653D1D-CEFE-48A1-B4DA-6581AD92C9FD}" sibTransId="{007EBC11-D75D-45B0-90BB-AC92A74267AA}"/>
    <dgm:cxn modelId="{B5739B5E-E2E9-430F-9BFC-290928234652}" srcId="{B0A6BE85-8BF7-4B5B-9525-16203FC2C332}" destId="{FE7E7258-33D7-448A-BA60-02D65EE29714}" srcOrd="7" destOrd="0" parTransId="{89E1F6A8-66D0-412B-94B8-9C3283224B6A}" sibTransId="{69518C90-9E60-43DD-AD06-AB9A48C9323D}"/>
    <dgm:cxn modelId="{7137625F-F880-614D-985A-EA3C2DD61FD4}" type="presOf" srcId="{C7128618-E1A2-4133-8CA5-97518B4D6D53}" destId="{4F7765D3-1A41-624F-9F7A-D22F9E37485D}" srcOrd="0" destOrd="0" presId="urn:microsoft.com/office/officeart/2005/8/layout/default"/>
    <dgm:cxn modelId="{A9033E60-D468-8F46-94E7-86F6CE6E5009}" type="presOf" srcId="{526A0926-E534-45AD-8049-6A828DC89E9F}" destId="{A3E4483A-DDE1-B44F-B0E4-B94B38639610}" srcOrd="0" destOrd="0" presId="urn:microsoft.com/office/officeart/2005/8/layout/default"/>
    <dgm:cxn modelId="{E5E63872-A119-4F45-991B-724FA870E81C}" type="presOf" srcId="{A1FB1276-DBA2-40A5-BFE0-37CDF12E9AC4}" destId="{1DF0C97F-8492-DF43-8D74-290DF538F204}" srcOrd="0" destOrd="0" presId="urn:microsoft.com/office/officeart/2005/8/layout/default"/>
    <dgm:cxn modelId="{99A08092-6F6B-4E0C-A5FF-656B9ADA363F}" srcId="{B0A6BE85-8BF7-4B5B-9525-16203FC2C332}" destId="{A1FB1276-DBA2-40A5-BFE0-37CDF12E9AC4}" srcOrd="0" destOrd="0" parTransId="{1B02DC3B-18FB-4891-AED7-D016F2203D07}" sibTransId="{918C781F-4704-488C-89D7-B0AD4A0BC823}"/>
    <dgm:cxn modelId="{98CC70A7-8CDD-424B-B3E9-F4D24FD29382}" srcId="{B0A6BE85-8BF7-4B5B-9525-16203FC2C332}" destId="{526A0926-E534-45AD-8049-6A828DC89E9F}" srcOrd="6" destOrd="0" parTransId="{54FA2589-97EF-4F7C-9654-42E797E8D3E0}" sibTransId="{8B9E9EA2-BA39-48DF-A6C0-F21B5EC0A8A3}"/>
    <dgm:cxn modelId="{05A83CC0-7EB5-034F-BE98-06A73FF435CC}" type="presOf" srcId="{FE7E7258-33D7-448A-BA60-02D65EE29714}" destId="{2A45A4F2-E399-454F-8499-F537EACF3867}" srcOrd="0" destOrd="0" presId="urn:microsoft.com/office/officeart/2005/8/layout/default"/>
    <dgm:cxn modelId="{2C703BD4-F40D-3D41-8A6E-6C87B3EC02DE}" type="presOf" srcId="{09C00A6B-E01C-4135-8830-F2B66E8F1318}" destId="{1754AA37-B170-8645-AF48-B481A07E4FD9}" srcOrd="0" destOrd="0" presId="urn:microsoft.com/office/officeart/2005/8/layout/default"/>
    <dgm:cxn modelId="{D0002AD7-81F7-4B8E-A783-30336D6E2259}" srcId="{B0A6BE85-8BF7-4B5B-9525-16203FC2C332}" destId="{09C00A6B-E01C-4135-8830-F2B66E8F1318}" srcOrd="4" destOrd="0" parTransId="{25C53266-8D29-4E2E-8119-6F4AFBB43AE2}" sibTransId="{B2B68ACF-5D38-4FCC-87E3-04C45290BF5B}"/>
    <dgm:cxn modelId="{B5F53EFD-4BDF-764A-B6F0-E7C7BF8EE4C8}" type="presOf" srcId="{B0A6BE85-8BF7-4B5B-9525-16203FC2C332}" destId="{661E88FC-E1A6-7D48-AD53-288728BC38B9}" srcOrd="0" destOrd="0" presId="urn:microsoft.com/office/officeart/2005/8/layout/default"/>
    <dgm:cxn modelId="{E334A1FD-0878-5347-81F1-C268E0D1B906}" type="presOf" srcId="{9A897BC3-A302-4496-8267-E47FA9B668F5}" destId="{6C884629-2A18-164E-AF6D-D7902C64B6E1}" srcOrd="0" destOrd="0" presId="urn:microsoft.com/office/officeart/2005/8/layout/default"/>
    <dgm:cxn modelId="{36007961-292E-BF4A-8F22-707B91EC9C1F}" type="presParOf" srcId="{661E88FC-E1A6-7D48-AD53-288728BC38B9}" destId="{1DF0C97F-8492-DF43-8D74-290DF538F204}" srcOrd="0" destOrd="0" presId="urn:microsoft.com/office/officeart/2005/8/layout/default"/>
    <dgm:cxn modelId="{FFAA98D2-F185-2F46-B108-374EEAF21FD8}" type="presParOf" srcId="{661E88FC-E1A6-7D48-AD53-288728BC38B9}" destId="{B7211B24-891D-DF4E-823A-0F0FF0F7BFCF}" srcOrd="1" destOrd="0" presId="urn:microsoft.com/office/officeart/2005/8/layout/default"/>
    <dgm:cxn modelId="{D48C4B8A-45C7-854A-B3A8-2F9DBDF9A378}" type="presParOf" srcId="{661E88FC-E1A6-7D48-AD53-288728BC38B9}" destId="{6C884629-2A18-164E-AF6D-D7902C64B6E1}" srcOrd="2" destOrd="0" presId="urn:microsoft.com/office/officeart/2005/8/layout/default"/>
    <dgm:cxn modelId="{2BB8333E-1C37-E747-855A-4ABDF1506675}" type="presParOf" srcId="{661E88FC-E1A6-7D48-AD53-288728BC38B9}" destId="{EB353D81-973D-7E43-90AC-4CB870A406D3}" srcOrd="3" destOrd="0" presId="urn:microsoft.com/office/officeart/2005/8/layout/default"/>
    <dgm:cxn modelId="{C540BC0B-140D-C042-8E51-98A2CD9C1600}" type="presParOf" srcId="{661E88FC-E1A6-7D48-AD53-288728BC38B9}" destId="{4F6AD27A-7440-7440-837B-7B4CB3BD53FB}" srcOrd="4" destOrd="0" presId="urn:microsoft.com/office/officeart/2005/8/layout/default"/>
    <dgm:cxn modelId="{ADDFC90C-3AB7-544B-979C-184CA5639E3B}" type="presParOf" srcId="{661E88FC-E1A6-7D48-AD53-288728BC38B9}" destId="{D93106C0-EA58-DF46-9E63-85C7566FDAD6}" srcOrd="5" destOrd="0" presId="urn:microsoft.com/office/officeart/2005/8/layout/default"/>
    <dgm:cxn modelId="{23E044B1-EC53-A146-A670-34088ED93F1F}" type="presParOf" srcId="{661E88FC-E1A6-7D48-AD53-288728BC38B9}" destId="{4F7765D3-1A41-624F-9F7A-D22F9E37485D}" srcOrd="6" destOrd="0" presId="urn:microsoft.com/office/officeart/2005/8/layout/default"/>
    <dgm:cxn modelId="{2F8474FA-7640-8D49-97A1-34A6EB191486}" type="presParOf" srcId="{661E88FC-E1A6-7D48-AD53-288728BC38B9}" destId="{EB4379B1-A9C4-4548-86E9-F2CC7E498619}" srcOrd="7" destOrd="0" presId="urn:microsoft.com/office/officeart/2005/8/layout/default"/>
    <dgm:cxn modelId="{14DA79D0-9126-B74F-B7B1-6E4F28F85D2E}" type="presParOf" srcId="{661E88FC-E1A6-7D48-AD53-288728BC38B9}" destId="{1754AA37-B170-8645-AF48-B481A07E4FD9}" srcOrd="8" destOrd="0" presId="urn:microsoft.com/office/officeart/2005/8/layout/default"/>
    <dgm:cxn modelId="{39D4F999-6D36-2848-9A95-1BEDD9C84803}" type="presParOf" srcId="{661E88FC-E1A6-7D48-AD53-288728BC38B9}" destId="{A4B30EB1-4F57-E34F-A03D-70D5E66845B2}" srcOrd="9" destOrd="0" presId="urn:microsoft.com/office/officeart/2005/8/layout/default"/>
    <dgm:cxn modelId="{E4BD8AAB-8EC9-4E48-907A-F958C200BD7C}" type="presParOf" srcId="{661E88FC-E1A6-7D48-AD53-288728BC38B9}" destId="{79BE764D-D884-7342-85A3-4C72877377EA}" srcOrd="10" destOrd="0" presId="urn:microsoft.com/office/officeart/2005/8/layout/default"/>
    <dgm:cxn modelId="{FF0536C9-56EF-1B41-86CB-FEAF3B5E1918}" type="presParOf" srcId="{661E88FC-E1A6-7D48-AD53-288728BC38B9}" destId="{C7CD861B-75D8-F542-B7C8-F011B306EFB1}" srcOrd="11" destOrd="0" presId="urn:microsoft.com/office/officeart/2005/8/layout/default"/>
    <dgm:cxn modelId="{038B6580-EF52-AA4E-8698-79911FE820DE}" type="presParOf" srcId="{661E88FC-E1A6-7D48-AD53-288728BC38B9}" destId="{A3E4483A-DDE1-B44F-B0E4-B94B38639610}" srcOrd="12" destOrd="0" presId="urn:microsoft.com/office/officeart/2005/8/layout/default"/>
    <dgm:cxn modelId="{C873FA01-AF14-D84C-B835-1B13EA972C6A}" type="presParOf" srcId="{661E88FC-E1A6-7D48-AD53-288728BC38B9}" destId="{1B3336BD-E32B-5C40-9275-B71872AAFDCB}" srcOrd="13" destOrd="0" presId="urn:microsoft.com/office/officeart/2005/8/layout/default"/>
    <dgm:cxn modelId="{D60D7353-2038-5449-A2C8-EC64DC19997C}" type="presParOf" srcId="{661E88FC-E1A6-7D48-AD53-288728BC38B9}" destId="{2A45A4F2-E399-454F-8499-F537EACF3867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4A7268-CC5E-3B44-AC21-8755B006468A}">
      <dsp:nvSpPr>
        <dsp:cNvPr id="0" name=""/>
        <dsp:cNvSpPr/>
      </dsp:nvSpPr>
      <dsp:spPr>
        <a:xfrm>
          <a:off x="0" y="13938"/>
          <a:ext cx="10672762" cy="3439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/>
            <a:t>- Иерархическая модель с резервированием</a:t>
          </a:r>
          <a:endParaRPr lang="en-US" sz="1400" kern="1200"/>
        </a:p>
      </dsp:txBody>
      <dsp:txXfrm>
        <a:off x="16792" y="30730"/>
        <a:ext cx="10639178" cy="310396"/>
      </dsp:txXfrm>
    </dsp:sp>
    <dsp:sp modelId="{D68015FD-7557-9D4A-B922-E45A81C42DA0}">
      <dsp:nvSpPr>
        <dsp:cNvPr id="0" name=""/>
        <dsp:cNvSpPr/>
      </dsp:nvSpPr>
      <dsp:spPr>
        <a:xfrm>
          <a:off x="0" y="398238"/>
          <a:ext cx="10672762" cy="3439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/>
            <a:t>- Два провайдера</a:t>
          </a:r>
          <a:endParaRPr lang="en-US" sz="1400" kern="1200"/>
        </a:p>
      </dsp:txBody>
      <dsp:txXfrm>
        <a:off x="16792" y="415030"/>
        <a:ext cx="10639178" cy="310396"/>
      </dsp:txXfrm>
    </dsp:sp>
    <dsp:sp modelId="{AE2DD34D-E4A1-2442-8E30-131D85C49546}">
      <dsp:nvSpPr>
        <dsp:cNvPr id="0" name=""/>
        <dsp:cNvSpPr/>
      </dsp:nvSpPr>
      <dsp:spPr>
        <a:xfrm>
          <a:off x="0" y="782538"/>
          <a:ext cx="10672762" cy="3439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/>
            <a:t>- Беспроводные сети</a:t>
          </a:r>
          <a:endParaRPr lang="en-US" sz="1400" kern="1200"/>
        </a:p>
      </dsp:txBody>
      <dsp:txXfrm>
        <a:off x="16792" y="799330"/>
        <a:ext cx="10639178" cy="310396"/>
      </dsp:txXfrm>
    </dsp:sp>
    <dsp:sp modelId="{9138680E-EB9E-C449-8B62-3513A00E6AA4}">
      <dsp:nvSpPr>
        <dsp:cNvPr id="0" name=""/>
        <dsp:cNvSpPr/>
      </dsp:nvSpPr>
      <dsp:spPr>
        <a:xfrm>
          <a:off x="0" y="1166838"/>
          <a:ext cx="10672762" cy="3439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/>
            <a:t>- </a:t>
          </a:r>
          <a:r>
            <a:rPr lang="en-US" sz="1400" kern="1200"/>
            <a:t>VLAN </a:t>
          </a:r>
          <a:r>
            <a:rPr lang="ru-RU" sz="1400" kern="1200"/>
            <a:t>и подсети</a:t>
          </a:r>
          <a:endParaRPr lang="en-US" sz="1400" kern="1200"/>
        </a:p>
      </dsp:txBody>
      <dsp:txXfrm>
        <a:off x="16792" y="1183630"/>
        <a:ext cx="10639178" cy="310396"/>
      </dsp:txXfrm>
    </dsp:sp>
    <dsp:sp modelId="{E432A2D8-DF6A-AD49-B18E-38CC9AC3A6B4}">
      <dsp:nvSpPr>
        <dsp:cNvPr id="0" name=""/>
        <dsp:cNvSpPr/>
      </dsp:nvSpPr>
      <dsp:spPr>
        <a:xfrm>
          <a:off x="0" y="1551138"/>
          <a:ext cx="10672762" cy="3439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/>
            <a:t>- Маршрутизация </a:t>
          </a:r>
          <a:r>
            <a:rPr lang="en-US" sz="1400" kern="1200"/>
            <a:t>OSPF</a:t>
          </a:r>
        </a:p>
      </dsp:txBody>
      <dsp:txXfrm>
        <a:off x="16792" y="1567930"/>
        <a:ext cx="10639178" cy="310396"/>
      </dsp:txXfrm>
    </dsp:sp>
    <dsp:sp modelId="{BE1858FB-114A-F64E-B4CF-62A60E7E90E2}">
      <dsp:nvSpPr>
        <dsp:cNvPr id="0" name=""/>
        <dsp:cNvSpPr/>
      </dsp:nvSpPr>
      <dsp:spPr>
        <a:xfrm>
          <a:off x="0" y="1935438"/>
          <a:ext cx="10672762" cy="3439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- DHCP </a:t>
          </a:r>
          <a:r>
            <a:rPr lang="ru-RU" sz="1400" kern="1200"/>
            <a:t>и статические </a:t>
          </a:r>
          <a:r>
            <a:rPr lang="en-US" sz="1400" kern="1200"/>
            <a:t>IP</a:t>
          </a:r>
        </a:p>
      </dsp:txBody>
      <dsp:txXfrm>
        <a:off x="16792" y="1952230"/>
        <a:ext cx="10639178" cy="310396"/>
      </dsp:txXfrm>
    </dsp:sp>
    <dsp:sp modelId="{E833BE28-0176-DE40-ABAA-27B99D03CDD7}">
      <dsp:nvSpPr>
        <dsp:cNvPr id="0" name=""/>
        <dsp:cNvSpPr/>
      </dsp:nvSpPr>
      <dsp:spPr>
        <a:xfrm>
          <a:off x="0" y="2319738"/>
          <a:ext cx="10672762" cy="3439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- SSH-</a:t>
          </a:r>
          <a:r>
            <a:rPr lang="ru-RU" sz="1400" kern="1200"/>
            <a:t>доступ и </a:t>
          </a:r>
          <a:r>
            <a:rPr lang="en-US" sz="1400" kern="1200"/>
            <a:t>PAT</a:t>
          </a:r>
        </a:p>
      </dsp:txBody>
      <dsp:txXfrm>
        <a:off x="16792" y="2336530"/>
        <a:ext cx="10639178" cy="3103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F0C97F-8492-DF43-8D74-290DF538F204}">
      <dsp:nvSpPr>
        <dsp:cNvPr id="0" name=""/>
        <dsp:cNvSpPr/>
      </dsp:nvSpPr>
      <dsp:spPr>
        <a:xfrm>
          <a:off x="0" y="721619"/>
          <a:ext cx="2171700" cy="13030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SSH</a:t>
          </a:r>
        </a:p>
      </dsp:txBody>
      <dsp:txXfrm>
        <a:off x="0" y="721619"/>
        <a:ext cx="2171700" cy="1303019"/>
      </dsp:txXfrm>
    </dsp:sp>
    <dsp:sp modelId="{6C884629-2A18-164E-AF6D-D7902C64B6E1}">
      <dsp:nvSpPr>
        <dsp:cNvPr id="0" name=""/>
        <dsp:cNvSpPr/>
      </dsp:nvSpPr>
      <dsp:spPr>
        <a:xfrm>
          <a:off x="2388870" y="721619"/>
          <a:ext cx="2171700" cy="130301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NAT, PAT</a:t>
          </a:r>
        </a:p>
      </dsp:txBody>
      <dsp:txXfrm>
        <a:off x="2388870" y="721619"/>
        <a:ext cx="2171700" cy="1303019"/>
      </dsp:txXfrm>
    </dsp:sp>
    <dsp:sp modelId="{4F6AD27A-7440-7440-837B-7B4CB3BD53FB}">
      <dsp:nvSpPr>
        <dsp:cNvPr id="0" name=""/>
        <dsp:cNvSpPr/>
      </dsp:nvSpPr>
      <dsp:spPr>
        <a:xfrm>
          <a:off x="4777739" y="721619"/>
          <a:ext cx="2171700" cy="130301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OSPF</a:t>
          </a:r>
        </a:p>
      </dsp:txBody>
      <dsp:txXfrm>
        <a:off x="4777739" y="721619"/>
        <a:ext cx="2171700" cy="1303019"/>
      </dsp:txXfrm>
    </dsp:sp>
    <dsp:sp modelId="{4F7765D3-1A41-624F-9F7A-D22F9E37485D}">
      <dsp:nvSpPr>
        <dsp:cNvPr id="0" name=""/>
        <dsp:cNvSpPr/>
      </dsp:nvSpPr>
      <dsp:spPr>
        <a:xfrm>
          <a:off x="0" y="2241808"/>
          <a:ext cx="2171700" cy="130301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WLAN</a:t>
          </a:r>
        </a:p>
      </dsp:txBody>
      <dsp:txXfrm>
        <a:off x="0" y="2241808"/>
        <a:ext cx="2171700" cy="1303019"/>
      </dsp:txXfrm>
    </dsp:sp>
    <dsp:sp modelId="{1754AA37-B170-8645-AF48-B481A07E4FD9}">
      <dsp:nvSpPr>
        <dsp:cNvPr id="0" name=""/>
        <dsp:cNvSpPr/>
      </dsp:nvSpPr>
      <dsp:spPr>
        <a:xfrm>
          <a:off x="2388870" y="2241808"/>
          <a:ext cx="2171700" cy="130301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VLAN</a:t>
          </a:r>
        </a:p>
      </dsp:txBody>
      <dsp:txXfrm>
        <a:off x="2388870" y="2241808"/>
        <a:ext cx="2171700" cy="1303019"/>
      </dsp:txXfrm>
    </dsp:sp>
    <dsp:sp modelId="{79BE764D-D884-7342-85A3-4C72877377EA}">
      <dsp:nvSpPr>
        <dsp:cNvPr id="0" name=""/>
        <dsp:cNvSpPr/>
      </dsp:nvSpPr>
      <dsp:spPr>
        <a:xfrm>
          <a:off x="4777739" y="2241808"/>
          <a:ext cx="2171700" cy="13030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DHCP</a:t>
          </a:r>
        </a:p>
      </dsp:txBody>
      <dsp:txXfrm>
        <a:off x="4777739" y="2241808"/>
        <a:ext cx="2171700" cy="1303019"/>
      </dsp:txXfrm>
    </dsp:sp>
    <dsp:sp modelId="{A3E4483A-DDE1-B44F-B0E4-B94B38639610}">
      <dsp:nvSpPr>
        <dsp:cNvPr id="0" name=""/>
        <dsp:cNvSpPr/>
      </dsp:nvSpPr>
      <dsp:spPr>
        <a:xfrm>
          <a:off x="1194435" y="3761998"/>
          <a:ext cx="2171700" cy="130301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ACL</a:t>
          </a:r>
        </a:p>
      </dsp:txBody>
      <dsp:txXfrm>
        <a:off x="1194435" y="3761998"/>
        <a:ext cx="2171700" cy="1303019"/>
      </dsp:txXfrm>
    </dsp:sp>
    <dsp:sp modelId="{2A45A4F2-E399-454F-8499-F537EACF3867}">
      <dsp:nvSpPr>
        <dsp:cNvPr id="0" name=""/>
        <dsp:cNvSpPr/>
      </dsp:nvSpPr>
      <dsp:spPr>
        <a:xfrm>
          <a:off x="3583305" y="3761998"/>
          <a:ext cx="2171700" cy="130301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DNS</a:t>
          </a:r>
        </a:p>
      </dsp:txBody>
      <dsp:txXfrm>
        <a:off x="3583305" y="3761998"/>
        <a:ext cx="2171700" cy="13030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EAF5C2-3FEA-9743-A932-42320B4284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5903CF-3783-AF49-8D0D-30AD3B40A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476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70936-4CCB-3773-DFA7-B2C449AE43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E71C68-04CE-BA04-877E-607939CDED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E0279-8DD0-B96F-1B61-DB33FB2AF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3584-C165-9D47-80D9-E287892CC904}" type="datetimeFigureOut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34374-0012-D6A9-6D5C-C537237AF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85D4C-14A3-D9B5-201D-B1E2BE4F1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F2B2-FC14-D84C-875B-0D9A7FBED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18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33EB3-110F-E295-9D28-67952A4DD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3C32AB-6B39-F79F-8DEC-D24F7D0B55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EB429-2831-59BE-7064-BD872D581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3584-C165-9D47-80D9-E287892CC904}" type="datetimeFigureOut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20EE4-14F9-4735-B2C8-1E3C965E3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EAC5E-0BD5-02C8-D8AA-F3B4708ED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F2B2-FC14-D84C-875B-0D9A7FBED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76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6AA74B-9172-7534-213D-B98A1BA306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9AFADC-68D8-382F-6CF6-1792812759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9131C1-38FB-CF7C-F21B-8EA2AD482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3584-C165-9D47-80D9-E287892CC904}" type="datetimeFigureOut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3E571-D317-5F0F-E623-7BDE09637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59A6D-AB09-EEA4-EF99-29659D48F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F2B2-FC14-D84C-875B-0D9A7FBED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3268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Белый слайд + заголовок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667400" y="2379700"/>
            <a:ext cx="10580400" cy="15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65872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Тема вебинара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667400" y="1094951"/>
            <a:ext cx="11360800" cy="26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667400" y="609751"/>
            <a:ext cx="103956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20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3067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3067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3067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3067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3067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3067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3067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3067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4180567" y="3971775"/>
            <a:ext cx="7808400" cy="7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20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3067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3067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3067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3067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3067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3067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3067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3067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4180567" y="4371975"/>
            <a:ext cx="78084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33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4180567" y="4883400"/>
            <a:ext cx="7808400" cy="13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33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3782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667400" y="440981"/>
            <a:ext cx="11360800" cy="13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24851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667400" y="440965"/>
            <a:ext cx="11360800" cy="14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667400" y="1901959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31789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Char char="●"/>
              <a:defRPr sz="2000"/>
            </a:lvl1pPr>
            <a:lvl2pPr marL="1219170" lvl="1" indent="-414856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300"/>
              <a:buChar char="○"/>
              <a:defRPr sz="1733"/>
            </a:lvl2pPr>
            <a:lvl3pPr marL="1828754" lvl="2" indent="-414856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1733"/>
            </a:lvl3pPr>
            <a:lvl4pPr marL="2438339" lvl="3" indent="-414856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300"/>
              <a:buChar char="●"/>
              <a:defRPr sz="1733"/>
            </a:lvl4pPr>
            <a:lvl5pPr marL="3047924" lvl="4" indent="-41485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733"/>
            </a:lvl5pPr>
            <a:lvl6pPr marL="3657509" lvl="5" indent="-414856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1733"/>
            </a:lvl6pPr>
            <a:lvl7pPr marL="4267093" lvl="6" indent="-414856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300"/>
              <a:buChar char="●"/>
              <a:defRPr sz="1733"/>
            </a:lvl7pPr>
            <a:lvl8pPr marL="4876678" lvl="7" indent="-414856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300"/>
              <a:buChar char="○"/>
              <a:defRPr sz="1733"/>
            </a:lvl8pPr>
            <a:lvl9pPr marL="5486263" lvl="8" indent="-414856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1733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856063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D2D20-8C0E-BC8A-929A-0EE2C485F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EC3FD-7D7F-6A9F-2E93-4E3645D84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A2E55-FCA2-49FD-5D44-B82A4E32E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3584-C165-9D47-80D9-E287892CC904}" type="datetimeFigureOut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D1ADD-25CC-69D1-E301-EB817CD64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8F3F51-0515-FB9A-5E41-B9DFFA6D7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F2B2-FC14-D84C-875B-0D9A7FBED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406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C3CE2-B593-1517-D506-F370E68D3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96221-2964-17B8-6462-834062430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5652E-D60C-50D8-3076-EE8D1AD61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3584-C165-9D47-80D9-E287892CC904}" type="datetimeFigureOut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3B55D-DCD8-00C6-87B6-5806364E9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9694D-5691-A103-94CD-61D98967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F2B2-FC14-D84C-875B-0D9A7FBED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899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EDEBE-0D58-AACB-1727-665783A8F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9115B-E58B-3787-D652-3687692FD5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6C899-E008-A9CE-556A-D97D77C014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54F51A-6BE3-E80A-FE60-F453E9F88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3584-C165-9D47-80D9-E287892CC904}" type="datetimeFigureOut">
              <a:rPr lang="en-US" smtClean="0"/>
              <a:t>6/28/25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C74C9E-8142-7A1F-2F6C-CF9329B30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B5BF30-889F-84FA-4807-3614D90BC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F2B2-FC14-D84C-875B-0D9A7FBED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51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EBC8F-0231-4DB2-2BC2-963D664E3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81256-8CCD-1910-574B-548827D7A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15E3E3-4CFC-2387-5D52-23546F2C77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45CBE1-74DA-3531-55A9-E310E816D3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BFAB-59C4-FA96-30B7-2FFB609055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94E295-5597-5787-DAD6-65E3AD7EC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3584-C165-9D47-80D9-E287892CC904}" type="datetimeFigureOut">
              <a:rPr lang="en-US" smtClean="0"/>
              <a:t>6/28/25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C8CDF8-2043-78B1-079F-F7D463483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CE27C-2D17-8627-8CC8-C80E1A71F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F2B2-FC14-D84C-875B-0D9A7FBED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652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90678-0827-14C6-BC1A-3D39E2EBC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84046D-376B-2E80-AC6C-AC8D5F928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3584-C165-9D47-80D9-E287892CC904}" type="datetimeFigureOut">
              <a:rPr lang="en-US" smtClean="0"/>
              <a:t>6/28/25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7025D8-0C04-5255-9EC7-DF2A016BA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BBB7F7-72DD-A239-573D-250AE293D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F2B2-FC14-D84C-875B-0D9A7FBED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947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CBC186-78FD-8AFE-D170-D175DADC9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3584-C165-9D47-80D9-E287892CC904}" type="datetimeFigureOut">
              <a:rPr lang="en-US" smtClean="0"/>
              <a:t>6/28/25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314BDA-7645-DDC7-C56C-3A2A83FF8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41E90-DCCB-97C2-647B-1D0DC4EDB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F2B2-FC14-D84C-875B-0D9A7FBED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13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CD931-D9FB-401A-30FF-F4CA7AE88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8BCCC-BEFA-66CC-C944-EB92638FA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38A528-585D-DE62-8B2C-DB58DA3C68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4F0DE0-AA8A-1B0E-3F06-6C54EC005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3584-C165-9D47-80D9-E287892CC904}" type="datetimeFigureOut">
              <a:rPr lang="en-US" smtClean="0"/>
              <a:t>6/28/25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9ACD02-2C11-0AD1-2D9B-C93485A1A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938242-442D-2188-BB3C-63A5CADF7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F2B2-FC14-D84C-875B-0D9A7FBED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825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14900-5EB0-4341-62D9-E36C00BE3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50A04A-3613-585C-2380-79DECE4384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643CEB-530F-CB32-9209-F8B84E5D9F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BBF270-5132-16E0-2076-6D3F71885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3584-C165-9D47-80D9-E287892CC904}" type="datetimeFigureOut">
              <a:rPr lang="en-US" smtClean="0"/>
              <a:t>6/28/25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E79D13-D7C8-1437-6180-7FA1DDE15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247F84-9130-A53B-2DCD-3D1455504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F2B2-FC14-D84C-875B-0D9A7FBED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782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4E7C09-73D7-C2DD-82DE-123E5B285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799A9C-31DB-99A1-67D4-65FED3869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7A56B-3394-4B40-8408-A7E27ABA54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D23584-C165-9D47-80D9-E287892CC904}" type="datetimeFigureOut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0BD28-361A-D625-8D18-505D7FF11F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C22F4-D1FA-687A-A6A0-0BDA2B3601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B8F2B2-FC14-D84C-875B-0D9A7FBED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054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101266" y="-4289300"/>
            <a:ext cx="12545004" cy="1114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577500" y="2046600"/>
            <a:ext cx="10112400" cy="2739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6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Построение отказоустойчивой локальной сети</a:t>
            </a: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51601" y="358501"/>
            <a:ext cx="1096233" cy="37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839600" y="5517367"/>
            <a:ext cx="3894000" cy="5688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39600" y="5503167"/>
            <a:ext cx="4025008" cy="59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533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Network Engineer. Basic</a:t>
            </a:r>
            <a:endParaRPr sz="133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79632" y="4111591"/>
            <a:ext cx="2064601" cy="2225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BE867-2294-3FCD-CC2E-F2E2D1288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Межвлановая маршрутизация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EFAB41-9E98-958A-CB94-83B1D74B22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584058"/>
            <a:ext cx="4621553" cy="315901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/>
              <a:t>- Реализована через L3-коммутаторы (SVI)</a:t>
            </a:r>
          </a:p>
          <a:p>
            <a:pPr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/>
              <a:t>- IP и helper-address для DHCP</a:t>
            </a:r>
          </a:p>
          <a:p>
            <a:pPr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/>
              <a:t>- Подсети не перекрываются</a:t>
            </a:r>
          </a:p>
          <a:p>
            <a:pPr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180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FE6815C-AAE2-9379-CE60-556116B9A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8487" y="1114923"/>
            <a:ext cx="5803327" cy="462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97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38D4B-6AA1-9E9C-86BC-07EC261CB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Сетевая безопасность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89ACC-665A-7095-14FF-86E3B623D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Пример настройки на </a:t>
            </a:r>
            <a:r>
              <a:rPr lang="en-US" dirty="0"/>
              <a:t>L2</a:t>
            </a:r>
            <a:r>
              <a:rPr lang="ru-RU" dirty="0"/>
              <a:t>-коммутаторе бухгалтерии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B7A9A-1705-CDCF-3B76-983157FC41D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- ACL </a:t>
            </a:r>
            <a:r>
              <a:rPr lang="ru-RU" dirty="0"/>
              <a:t>для контроля доступа</a:t>
            </a:r>
          </a:p>
          <a:p>
            <a:r>
              <a:rPr lang="ru-RU" dirty="0"/>
              <a:t>- </a:t>
            </a:r>
            <a:r>
              <a:rPr lang="en-US" dirty="0"/>
              <a:t>NAT/PAT </a:t>
            </a:r>
            <a:r>
              <a:rPr lang="ru-RU" dirty="0"/>
              <a:t>для выхода в интернет</a:t>
            </a:r>
          </a:p>
          <a:p>
            <a:r>
              <a:rPr lang="ru-RU" dirty="0"/>
              <a:t>- </a:t>
            </a:r>
            <a:r>
              <a:rPr lang="en-US" dirty="0"/>
              <a:t>Port Security </a:t>
            </a:r>
            <a:r>
              <a:rPr lang="ru-RU" dirty="0"/>
              <a:t>с </a:t>
            </a:r>
            <a:r>
              <a:rPr lang="en-US" dirty="0"/>
              <a:t>MAC-</a:t>
            </a:r>
            <a:r>
              <a:rPr lang="ru-RU" dirty="0"/>
              <a:t>фильтрацией</a:t>
            </a:r>
          </a:p>
          <a:p>
            <a:r>
              <a:rPr lang="ru-RU" dirty="0"/>
              <a:t>- </a:t>
            </a:r>
            <a:r>
              <a:rPr lang="en-US" dirty="0"/>
              <a:t>SSH-</a:t>
            </a:r>
            <a:r>
              <a:rPr lang="ru-RU" dirty="0"/>
              <a:t>доступ и шифрование</a:t>
            </a:r>
          </a:p>
          <a:p>
            <a:endParaRPr lang="en-US" dirty="0"/>
          </a:p>
        </p:txBody>
      </p:sp>
      <p:pic>
        <p:nvPicPr>
          <p:cNvPr id="6" name="Picture 5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C074203B-0F15-A9D7-1D12-3347A7AA7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188" y="2057400"/>
            <a:ext cx="6446104" cy="440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04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5AEE7-19E4-89A5-7075-CA5737B78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Проверка и тестирование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5D2C0D-95C0-9B2A-A73A-46A2548B43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Проверка получения </a:t>
            </a:r>
            <a:r>
              <a:rPr lang="en-US" dirty="0" err="1"/>
              <a:t>ip</a:t>
            </a:r>
            <a:r>
              <a:rPr lang="en-US" dirty="0"/>
              <a:t> </a:t>
            </a:r>
            <a:r>
              <a:rPr lang="ru-RU" dirty="0"/>
              <a:t>по </a:t>
            </a:r>
            <a:r>
              <a:rPr lang="en-US" dirty="0"/>
              <a:t>DHCP</a:t>
            </a:r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71E15F1-9C00-34AF-0AAF-CD4043FBF9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3023710"/>
            <a:ext cx="5157787" cy="264731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07AEC2-4CCF-B2EE-50B2-E8144C27CE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F331F89-711B-7806-03C8-476FD04C3C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3568614"/>
            <a:ext cx="5183188" cy="1557509"/>
          </a:xfrm>
        </p:spPr>
      </p:pic>
    </p:spTree>
    <p:extLst>
      <p:ext uri="{BB962C8B-B14F-4D97-AF65-F5344CB8AC3E}">
        <p14:creationId xmlns:p14="http://schemas.microsoft.com/office/powerpoint/2010/main" val="2917274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DE802-DAFD-BEB4-7AEB-726ED8F53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8901"/>
            <a:ext cx="10515600" cy="1601788"/>
          </a:xfrm>
        </p:spPr>
        <p:txBody>
          <a:bodyPr>
            <a:normAutofit/>
          </a:bodyPr>
          <a:lstStyle/>
          <a:p>
            <a:r>
              <a:rPr lang="ru-RU" b="1" dirty="0"/>
              <a:t>Проверка избыточности и механизмов отказоустойчивости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F7BD95-5F71-6786-2D83-854F193D2E4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/>
              <a:t>Иерархическая структура сети с реализованной избыточностью на каждом уровне — включая резервные маршрутизаторы, коммутаторы уровня распределения (</a:t>
            </a:r>
            <a:r>
              <a:rPr lang="en-US" dirty="0"/>
              <a:t>L3-</a:t>
            </a:r>
            <a:r>
              <a:rPr lang="ru-RU" dirty="0"/>
              <a:t>коммутаторы), а также подключения к нескольким провайдерам — была протестирована для проверки работы механизмов отказоустойчивости и обеспечения высокой надёжности сети.</a:t>
            </a:r>
          </a:p>
          <a:p>
            <a:endParaRPr lang="en-US" dirty="0"/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DDBC5BA-7E9C-B05A-581B-8BE0A649EA4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72200" y="3584876"/>
            <a:ext cx="5183188" cy="1524985"/>
          </a:xfrm>
        </p:spPr>
      </p:pic>
    </p:spTree>
    <p:extLst>
      <p:ext uri="{BB962C8B-B14F-4D97-AF65-F5344CB8AC3E}">
        <p14:creationId xmlns:p14="http://schemas.microsoft.com/office/powerpoint/2010/main" val="708272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E898A-8B0C-7DB2-D18A-35ADA6B45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Проверка </a:t>
            </a:r>
            <a:r>
              <a:rPr lang="en-US" dirty="0"/>
              <a:t>Port Security</a:t>
            </a:r>
          </a:p>
        </p:txBody>
      </p:sp>
      <p:pic>
        <p:nvPicPr>
          <p:cNvPr id="5" name="Content Placeholder 4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DAAF8F54-A05C-8A97-BF79-1B49177AC0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1109" y="1838325"/>
            <a:ext cx="4581782" cy="4351338"/>
          </a:xfrm>
        </p:spPr>
      </p:pic>
    </p:spTree>
    <p:extLst>
      <p:ext uri="{BB962C8B-B14F-4D97-AF65-F5344CB8AC3E}">
        <p14:creationId xmlns:p14="http://schemas.microsoft.com/office/powerpoint/2010/main" val="678572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D90C9-D2B5-086C-C72B-29A016EE4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Проверка подключения по </a:t>
            </a:r>
            <a:r>
              <a:rPr lang="en-US" dirty="0"/>
              <a:t>SSH</a:t>
            </a:r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0684D95-277A-C2C1-38F6-4C39E49CEC9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998767"/>
            <a:ext cx="5181600" cy="2005053"/>
          </a:xfrm>
        </p:spPr>
      </p:pic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31AD52C-D81A-97FE-F9BB-797EBFE1DC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3187043"/>
            <a:ext cx="5181600" cy="1628502"/>
          </a:xfrm>
        </p:spPr>
      </p:pic>
    </p:spTree>
    <p:extLst>
      <p:ext uri="{BB962C8B-B14F-4D97-AF65-F5344CB8AC3E}">
        <p14:creationId xmlns:p14="http://schemas.microsoft.com/office/powerpoint/2010/main" val="3542407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7D7A3-E49C-F473-1FCC-C36F105E0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и оценка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4C3D8B-7FC4-1EF8-CF0B-41B848B1A6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 получилось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758D2F-776C-660E-20AA-C19E6E15A9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Проект достиг всех целей:</a:t>
            </a:r>
          </a:p>
          <a:p>
            <a:r>
              <a:rPr lang="ru-RU" dirty="0"/>
              <a:t>- Иерархия</a:t>
            </a:r>
          </a:p>
          <a:p>
            <a:r>
              <a:rPr lang="ru-RU" dirty="0"/>
              <a:t>- Резервирование</a:t>
            </a:r>
          </a:p>
          <a:p>
            <a:r>
              <a:rPr lang="ru-RU" dirty="0"/>
              <a:t>- </a:t>
            </a:r>
            <a:r>
              <a:rPr lang="en-US" dirty="0"/>
              <a:t>VLAN </a:t>
            </a:r>
            <a:r>
              <a:rPr lang="ru-RU" dirty="0"/>
              <a:t>и маршрутизация</a:t>
            </a:r>
          </a:p>
          <a:p>
            <a:r>
              <a:rPr lang="ru-RU" dirty="0"/>
              <a:t>- Безопасность</a:t>
            </a:r>
          </a:p>
          <a:p>
            <a:r>
              <a:rPr lang="ru-RU" dirty="0"/>
              <a:t>- </a:t>
            </a:r>
            <a:r>
              <a:rPr lang="en-US" dirty="0"/>
              <a:t>NAT </a:t>
            </a:r>
            <a:r>
              <a:rPr lang="ru-RU" dirty="0"/>
              <a:t>и </a:t>
            </a:r>
            <a:r>
              <a:rPr lang="en-US" dirty="0"/>
              <a:t>PAT</a:t>
            </a:r>
          </a:p>
          <a:p>
            <a:r>
              <a:rPr lang="en-US" dirty="0"/>
              <a:t>- </a:t>
            </a:r>
            <a:r>
              <a:rPr lang="ru-RU" dirty="0"/>
              <a:t>Возможность масштабирования</a:t>
            </a:r>
          </a:p>
          <a:p>
            <a:r>
              <a:rPr lang="ru-RU" dirty="0"/>
              <a:t>- Надёжность</a:t>
            </a:r>
            <a:br>
              <a:rPr lang="ru-RU" dirty="0"/>
            </a:br>
            <a:endParaRPr lang="ru-RU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EA4034-A000-2E49-5675-7107CAF260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Что можно улучшить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B1F8F5-97FC-4E34-1296-6D633ED014F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Усиленные меры безопасности</a:t>
            </a:r>
          </a:p>
          <a:p>
            <a:r>
              <a:rPr lang="ru-RU" dirty="0"/>
              <a:t>Усовершенствованные протоколы маршрутизации</a:t>
            </a:r>
          </a:p>
          <a:p>
            <a:r>
              <a:rPr lang="ru-RU" dirty="0"/>
              <a:t>Внедрение </a:t>
            </a:r>
            <a:r>
              <a:rPr lang="en-US" dirty="0"/>
              <a:t>IPv6</a:t>
            </a:r>
          </a:p>
          <a:p>
            <a:r>
              <a:rPr lang="ru-RU" dirty="0"/>
              <a:t>Расширение беспроводной сети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577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28802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516067" y="2459501"/>
            <a:ext cx="10112400" cy="984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ru" sz="5333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6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619595" y="4082634"/>
            <a:ext cx="25700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ru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6579995" y="4082634"/>
            <a:ext cx="28612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ru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964000" y="3795234"/>
            <a:ext cx="655600" cy="1128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ru" sz="57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5733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5924400" y="3795234"/>
            <a:ext cx="655600" cy="1128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ru" sz="57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5733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7" name="Google Shape;227;p43"/>
          <p:cNvGrpSpPr/>
          <p:nvPr/>
        </p:nvGrpSpPr>
        <p:grpSpPr>
          <a:xfrm>
            <a:off x="7431485" y="704867"/>
            <a:ext cx="4475073" cy="1648799"/>
            <a:chOff x="4729635" y="887067"/>
            <a:chExt cx="3375207" cy="1399343"/>
          </a:xfrm>
        </p:grpSpPr>
        <p:pic>
          <p:nvPicPr>
            <p:cNvPr id="228" name="Google Shape;22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29" name="Google Shape;229;p43"/>
            <p:cNvSpPr txBox="1"/>
            <p:nvPr/>
          </p:nvSpPr>
          <p:spPr>
            <a:xfrm>
              <a:off x="5236901" y="1064135"/>
              <a:ext cx="2694600" cy="11318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spcBef>
                  <a:spcPts val="800"/>
                </a:spcBef>
                <a:buClr>
                  <a:schemeClr val="dk1"/>
                </a:buClr>
                <a:buSzPts val="1100"/>
              </a:pPr>
              <a:r>
                <a:rPr lang="ru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467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28802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838667" y="2576700"/>
            <a:ext cx="9726800" cy="26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ru" sz="6667">
                <a:solidFill>
                  <a:schemeClr val="lt1"/>
                </a:solidFill>
              </a:rPr>
              <a:t>Спасибо за внимание!</a:t>
            </a:r>
            <a:endParaRPr sz="6667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69734" y="309162"/>
            <a:ext cx="3027833" cy="4056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992167" y="1970277"/>
            <a:ext cx="10580400" cy="172338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ru" sz="5333" dirty="0">
                <a:solidFill>
                  <a:schemeClr val="dk1"/>
                </a:solidFill>
              </a:rPr>
              <a:t>Меня хорошо видно</a:t>
            </a:r>
            <a:endParaRPr sz="5333" dirty="0">
              <a:solidFill>
                <a:schemeClr val="dk1"/>
              </a:solidFill>
            </a:endParaRPr>
          </a:p>
          <a:p>
            <a:r>
              <a:rPr lang="ru" sz="5333" dirty="0">
                <a:solidFill>
                  <a:schemeClr val="dk1"/>
                </a:solidFill>
              </a:rPr>
              <a:t>&amp; слышно?</a:t>
            </a:r>
            <a:endParaRPr sz="5333" dirty="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8749" y="5121434"/>
            <a:ext cx="727616" cy="727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0767" y="5187853"/>
            <a:ext cx="716349" cy="716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667400" y="418165"/>
            <a:ext cx="11360800" cy="245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ru" sz="4000" dirty="0"/>
              <a:t>Защита проекта</a:t>
            </a:r>
            <a:endParaRPr sz="4000" dirty="0"/>
          </a:p>
          <a:p>
            <a:pPr>
              <a:buClr>
                <a:schemeClr val="dk1"/>
              </a:buClr>
              <a:buSzPts val="1100"/>
            </a:pPr>
            <a:r>
              <a:rPr lang="ru" sz="4000" dirty="0"/>
              <a:t>Тема: Построение отказоустойчивой локальной сети</a:t>
            </a:r>
            <a:endParaRPr sz="4000" dirty="0"/>
          </a:p>
          <a:p>
            <a:pPr>
              <a:buClr>
                <a:schemeClr val="dk1"/>
              </a:buClr>
              <a:buSzPts val="1100"/>
            </a:pPr>
            <a:endParaRPr dirty="0"/>
          </a:p>
          <a:p>
            <a:pPr>
              <a:buClr>
                <a:schemeClr val="dk1"/>
              </a:buClr>
              <a:buSzPts val="1100"/>
            </a:pPr>
            <a:endParaRPr dirty="0"/>
          </a:p>
          <a:p>
            <a:endParaRPr dirty="0"/>
          </a:p>
        </p:txBody>
      </p:sp>
      <p:pic>
        <p:nvPicPr>
          <p:cNvPr id="164" name="Google Shape;164;p37"/>
          <p:cNvPicPr preferRelativeResize="0"/>
          <p:nvPr/>
        </p:nvPicPr>
        <p:blipFill rotWithShape="1">
          <a:blip r:embed="rId3">
            <a:alphaModFix/>
          </a:blip>
          <a:srcRect t="30931" b="13765"/>
          <a:stretch/>
        </p:blipFill>
        <p:spPr>
          <a:xfrm>
            <a:off x="840000" y="2780968"/>
            <a:ext cx="3133200" cy="3091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5" name="Google Shape;165;p37"/>
          <p:cNvSpPr txBox="1"/>
          <p:nvPr/>
        </p:nvSpPr>
        <p:spPr>
          <a:xfrm>
            <a:off x="5199300" y="3115201"/>
            <a:ext cx="4935600" cy="5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ru-RU" sz="3067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Беляков Денис</a:t>
            </a:r>
            <a:endParaRPr sz="3067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5199300" y="3857837"/>
            <a:ext cx="4257600" cy="566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733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Курс: </a:t>
            </a:r>
            <a:r>
              <a:rPr lang="en-US" sz="1733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Network Engineer. Basic</a:t>
            </a:r>
            <a:endParaRPr sz="1733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718067" y="465299"/>
            <a:ext cx="11360800" cy="85557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spAutoFit/>
          </a:bodyPr>
          <a:lstStyle/>
          <a:p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517499" y="1988403"/>
            <a:ext cx="5596075" cy="501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16000" tIns="121900" rIns="216000" bIns="121900" anchor="ctr" anchorCtr="0">
            <a:noAutofit/>
          </a:bodyPr>
          <a:lstStyle/>
          <a:p>
            <a:r>
              <a:rPr lang="ru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517499" y="2761989"/>
            <a:ext cx="5596076" cy="501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16000" tIns="121900" rIns="216000" bIns="121900" anchor="ctr" anchorCtr="0">
            <a:noAutofit/>
          </a:bodyPr>
          <a:lstStyle/>
          <a:p>
            <a:r>
              <a:rPr lang="ru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517500" y="3535568"/>
            <a:ext cx="5596074" cy="501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16000" tIns="121900" rIns="216000" bIns="121900" anchor="ctr" anchorCtr="0">
            <a:noAutofit/>
          </a:bodyPr>
          <a:lstStyle/>
          <a:p>
            <a:r>
              <a:rPr lang="ru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517499" y="4328300"/>
            <a:ext cx="5596059" cy="501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16000" tIns="121900" rIns="216000" bIns="121900" anchor="ctr" anchorCtr="0">
            <a:noAutofit/>
          </a:bodyPr>
          <a:lstStyle/>
          <a:p>
            <a:r>
              <a:rPr lang="ru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cxnSpLocks/>
            <a:stCxn id="172" idx="1"/>
            <a:endCxn id="173" idx="1"/>
          </p:cNvCxnSpPr>
          <p:nvPr/>
        </p:nvCxnSpPr>
        <p:spPr>
          <a:xfrm rot="10800000" flipV="1">
            <a:off x="1517499" y="2239203"/>
            <a:ext cx="12700" cy="773586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cxnSpLocks/>
            <a:stCxn id="173" idx="1"/>
            <a:endCxn id="174" idx="1"/>
          </p:cNvCxnSpPr>
          <p:nvPr/>
        </p:nvCxnSpPr>
        <p:spPr>
          <a:xfrm rot="10800000" flipH="1" flipV="1">
            <a:off x="1517498" y="3012788"/>
            <a:ext cx="1" cy="773579"/>
          </a:xfrm>
          <a:prstGeom prst="bentConnector3">
            <a:avLst>
              <a:gd name="adj1" fmla="val -228600000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cxnSpLocks/>
            <a:stCxn id="174" idx="1"/>
            <a:endCxn id="175" idx="1"/>
          </p:cNvCxnSpPr>
          <p:nvPr/>
        </p:nvCxnSpPr>
        <p:spPr>
          <a:xfrm rot="10800000" flipV="1">
            <a:off x="1517500" y="3786368"/>
            <a:ext cx="1" cy="792732"/>
          </a:xfrm>
          <a:prstGeom prst="bentConnector3">
            <a:avLst>
              <a:gd name="adj1" fmla="val 228601000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cxnSpLocks/>
            <a:stCxn id="175" idx="1"/>
            <a:endCxn id="180" idx="1"/>
          </p:cNvCxnSpPr>
          <p:nvPr/>
        </p:nvCxnSpPr>
        <p:spPr>
          <a:xfrm rot="10800000" flipH="1" flipV="1">
            <a:off x="1517498" y="4579100"/>
            <a:ext cx="17" cy="702200"/>
          </a:xfrm>
          <a:prstGeom prst="bentConnector3">
            <a:avLst>
              <a:gd name="adj1" fmla="val -1344705882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517516" y="5030500"/>
            <a:ext cx="5596042" cy="501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16000" tIns="121900" rIns="216000" bIns="121900" anchor="ctr" anchorCtr="0">
            <a:noAutofit/>
          </a:bodyPr>
          <a:lstStyle/>
          <a:p>
            <a:r>
              <a:rPr lang="ru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747333" y="433175"/>
            <a:ext cx="11360800" cy="1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sz="4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-RU" sz="4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-RU" sz="4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</a:p>
        </p:txBody>
      </p:sp>
      <p:sp>
        <p:nvSpPr>
          <p:cNvPr id="187" name="Google Shape;187;p39"/>
          <p:cNvSpPr/>
          <p:nvPr/>
        </p:nvSpPr>
        <p:spPr>
          <a:xfrm>
            <a:off x="2171000" y="1848400"/>
            <a:ext cx="7850000" cy="882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16000" tIns="121900" rIns="216000" bIns="121900" anchor="ctr" anchorCtr="0">
            <a:noAutofit/>
          </a:bodyPr>
          <a:lstStyle/>
          <a:p>
            <a:r>
              <a:rPr lang="ru-RU" sz="2000"/>
              <a:t>Проект направлен на создание иерархической сети, включающей меры по резервированию на каждом уровне.</a:t>
            </a:r>
            <a:endParaRPr lang="ru-RU" sz="2000" dirty="0"/>
          </a:p>
        </p:txBody>
      </p:sp>
      <p:graphicFrame>
        <p:nvGraphicFramePr>
          <p:cNvPr id="189" name="TextBox 1">
            <a:extLst>
              <a:ext uri="{FF2B5EF4-FFF2-40B4-BE49-F238E27FC236}">
                <a16:creationId xmlns:a16="http://schemas.microsoft.com/office/drawing/2014/main" id="{41A315FB-5FBB-FE3A-3AC5-328A94A738C2}"/>
              </a:ext>
            </a:extLst>
          </p:cNvPr>
          <p:cNvGraphicFramePr/>
          <p:nvPr/>
        </p:nvGraphicFramePr>
        <p:xfrm>
          <a:off x="557214" y="3111138"/>
          <a:ext cx="10672762" cy="2677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ectangle 205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Какие технологии использовались</a:t>
            </a:r>
          </a:p>
          <a:p>
            <a:pPr>
              <a:spcBef>
                <a:spcPct val="0"/>
              </a:spcBef>
            </a:pPr>
            <a:endParaRPr lang="en-US" sz="34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02" name="TextBox 1">
            <a:extLst>
              <a:ext uri="{FF2B5EF4-FFF2-40B4-BE49-F238E27FC236}">
                <a16:creationId xmlns:a16="http://schemas.microsoft.com/office/drawing/2014/main" id="{68E94A83-A301-B981-FD8A-766E052F70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1064474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667400" y="440965"/>
            <a:ext cx="11360800" cy="146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ru-RU" sz="4000" dirty="0"/>
              <a:t>Схема в </a:t>
            </a:r>
            <a:r>
              <a:rPr lang="en-US" sz="4000" dirty="0"/>
              <a:t>Cisco packet tracer</a:t>
            </a:r>
          </a:p>
        </p:txBody>
      </p:sp>
      <p:pic>
        <p:nvPicPr>
          <p:cNvPr id="3" name="Picture 2" descr="A diagram of a network&#10;&#10;AI-generated content may be incorrect.">
            <a:extLst>
              <a:ext uri="{FF2B5EF4-FFF2-40B4-BE49-F238E27FC236}">
                <a16:creationId xmlns:a16="http://schemas.microsoft.com/office/drawing/2014/main" id="{6DDA8DE7-FD5A-0348-E9C1-4ABC355A7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351722"/>
            <a:ext cx="7772400" cy="479014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31F64-4A1F-C3E4-EB08-9E243FC8D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Маршрутизация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B366F-76EC-821F-DD47-D78794B70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Пример настройки на </a:t>
            </a:r>
            <a:r>
              <a:rPr lang="en-US" dirty="0"/>
              <a:t>L3-</a:t>
            </a:r>
            <a:r>
              <a:rPr lang="ru-RU" dirty="0"/>
              <a:t>коммутаторе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5B8FDB-30B5-C04F-00F1-A76B3BCA90B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sz="2000" dirty="0"/>
              <a:t>- Статическая маршрутизация к </a:t>
            </a:r>
            <a:r>
              <a:rPr lang="en-US" sz="2000" dirty="0"/>
              <a:t>DHCP</a:t>
            </a:r>
          </a:p>
          <a:p>
            <a:r>
              <a:rPr lang="en-US" sz="2000" dirty="0"/>
              <a:t>- OSPF </a:t>
            </a:r>
            <a:r>
              <a:rPr lang="ru-RU" sz="2000" dirty="0"/>
              <a:t>для динамической маршрутизации</a:t>
            </a:r>
          </a:p>
          <a:p>
            <a:r>
              <a:rPr lang="ru-RU" sz="2000" dirty="0"/>
              <a:t>- Быстрая конвергенция</a:t>
            </a:r>
          </a:p>
          <a:p>
            <a:r>
              <a:rPr lang="ru-RU" sz="2000" dirty="0"/>
              <a:t>- </a:t>
            </a:r>
            <a:r>
              <a:rPr lang="en-US" sz="2000" dirty="0"/>
              <a:t>Default route </a:t>
            </a:r>
            <a:r>
              <a:rPr lang="ru-RU" sz="2000" dirty="0"/>
              <a:t>через 2 провайдера</a:t>
            </a:r>
          </a:p>
          <a:p>
            <a:endParaRPr lang="en-US" dirty="0"/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D0BE6E4-E35E-CFF9-8E39-8742E11D2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117" y="2057400"/>
            <a:ext cx="6580187" cy="406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739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02C86-2FC3-870A-399B-7CA6F14FF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Настройка коммутаторов и </a:t>
            </a:r>
            <a:r>
              <a:rPr lang="en-US" b="1" dirty="0"/>
              <a:t>VLAN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878BF-AB71-EB24-D2F4-F81E8E99D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Пример настройки </a:t>
            </a:r>
            <a:r>
              <a:rPr lang="en-US" dirty="0"/>
              <a:t>VLAN </a:t>
            </a:r>
            <a:r>
              <a:rPr lang="ru-RU" dirty="0"/>
              <a:t>и портов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118AF8-3943-04E3-2F4C-8D35CE95F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sz="2400" dirty="0"/>
              <a:t>- Разделение по </a:t>
            </a:r>
            <a:r>
              <a:rPr lang="en-US" sz="2400" dirty="0"/>
              <a:t>VLAN</a:t>
            </a:r>
          </a:p>
          <a:p>
            <a:r>
              <a:rPr lang="en-US" sz="2400" dirty="0"/>
              <a:t>- </a:t>
            </a:r>
            <a:r>
              <a:rPr lang="ru-RU" sz="2400" dirty="0"/>
              <a:t>Назначение портов (</a:t>
            </a:r>
            <a:r>
              <a:rPr lang="en-US" sz="2400" dirty="0"/>
              <a:t>access/trunk)</a:t>
            </a:r>
          </a:p>
          <a:p>
            <a:r>
              <a:rPr lang="en-US" sz="2400" dirty="0"/>
              <a:t>- </a:t>
            </a:r>
            <a:r>
              <a:rPr lang="ru-RU" sz="2400" dirty="0"/>
              <a:t>Управление через </a:t>
            </a:r>
            <a:r>
              <a:rPr lang="en-US" sz="2400" dirty="0"/>
              <a:t>SSH</a:t>
            </a:r>
          </a:p>
          <a:p>
            <a:endParaRPr lang="en-US" dirty="0"/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580EC2B-B8B0-843E-C2AF-A5C009EDD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846" y="2057400"/>
            <a:ext cx="5842366" cy="441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31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344</Words>
  <Application>Microsoft Macintosh PowerPoint</Application>
  <PresentationFormat>Widescreen</PresentationFormat>
  <Paragraphs>83</Paragraphs>
  <Slides>18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Aptos</vt:lpstr>
      <vt:lpstr>Aptos Display</vt:lpstr>
      <vt:lpstr>Arial</vt:lpstr>
      <vt:lpstr>Roboto</vt:lpstr>
      <vt:lpstr>Roboto Medium</vt:lpstr>
      <vt:lpstr>Office Theme</vt:lpstr>
      <vt:lpstr>PowerPoint Presentation</vt:lpstr>
      <vt:lpstr>Меня хорошо видно &amp; слышно?</vt:lpstr>
      <vt:lpstr>Защита проекта Тема: Построение отказоустойчивой локальной сети   </vt:lpstr>
      <vt:lpstr>План защиты</vt:lpstr>
      <vt:lpstr>PowerPoint Presentation</vt:lpstr>
      <vt:lpstr>Какие технологии использовались </vt:lpstr>
      <vt:lpstr>Схема в Cisco packet tracer</vt:lpstr>
      <vt:lpstr>Маршрутизация</vt:lpstr>
      <vt:lpstr>Настройка коммутаторов и VLAN</vt:lpstr>
      <vt:lpstr>Межвлановая маршрутизация</vt:lpstr>
      <vt:lpstr>Сетевая безопасность</vt:lpstr>
      <vt:lpstr>Проверка и тестирование</vt:lpstr>
      <vt:lpstr>Проверка избыточности и механизмов отказоустойчивости</vt:lpstr>
      <vt:lpstr>Проверка Port Security</vt:lpstr>
      <vt:lpstr>Проверка подключения по SSH</vt:lpstr>
      <vt:lpstr>Результаты и оценка</vt:lpstr>
      <vt:lpstr>PowerPoint Presentation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HF22487</dc:creator>
  <cp:lastModifiedBy>HF22487</cp:lastModifiedBy>
  <cp:revision>1</cp:revision>
  <dcterms:created xsi:type="dcterms:W3CDTF">2025-06-28T08:56:19Z</dcterms:created>
  <dcterms:modified xsi:type="dcterms:W3CDTF">2025-06-28T10:12:56Z</dcterms:modified>
</cp:coreProperties>
</file>